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65" r:id="rId1"/>
  </p:sldMasterIdLst>
  <p:notesMasterIdLst>
    <p:notesMasterId r:id="rId54"/>
  </p:notesMasterIdLst>
  <p:sldIdLst>
    <p:sldId id="256" r:id="rId2"/>
    <p:sldId id="264" r:id="rId3"/>
    <p:sldId id="257" r:id="rId4"/>
    <p:sldId id="265" r:id="rId5"/>
    <p:sldId id="259" r:id="rId6"/>
    <p:sldId id="260" r:id="rId7"/>
    <p:sldId id="262" r:id="rId8"/>
    <p:sldId id="268" r:id="rId9"/>
    <p:sldId id="258" r:id="rId10"/>
    <p:sldId id="267" r:id="rId11"/>
    <p:sldId id="270" r:id="rId12"/>
    <p:sldId id="314" r:id="rId13"/>
    <p:sldId id="275" r:id="rId14"/>
    <p:sldId id="291" r:id="rId15"/>
    <p:sldId id="278" r:id="rId16"/>
    <p:sldId id="279" r:id="rId17"/>
    <p:sldId id="299" r:id="rId18"/>
    <p:sldId id="280" r:id="rId19"/>
    <p:sldId id="277" r:id="rId20"/>
    <p:sldId id="272" r:id="rId21"/>
    <p:sldId id="315" r:id="rId22"/>
    <p:sldId id="281" r:id="rId23"/>
    <p:sldId id="316" r:id="rId24"/>
    <p:sldId id="282" r:id="rId25"/>
    <p:sldId id="286" r:id="rId26"/>
    <p:sldId id="287" r:id="rId27"/>
    <p:sldId id="295" r:id="rId28"/>
    <p:sldId id="329" r:id="rId29"/>
    <p:sldId id="290" r:id="rId30"/>
    <p:sldId id="296" r:id="rId31"/>
    <p:sldId id="323" r:id="rId32"/>
    <p:sldId id="317" r:id="rId33"/>
    <p:sldId id="302" r:id="rId34"/>
    <p:sldId id="301" r:id="rId35"/>
    <p:sldId id="300" r:id="rId36"/>
    <p:sldId id="305" r:id="rId37"/>
    <p:sldId id="318" r:id="rId38"/>
    <p:sldId id="320" r:id="rId39"/>
    <p:sldId id="307" r:id="rId40"/>
    <p:sldId id="308" r:id="rId41"/>
    <p:sldId id="322" r:id="rId42"/>
    <p:sldId id="313" r:id="rId43"/>
    <p:sldId id="261" r:id="rId44"/>
    <p:sldId id="309" r:id="rId45"/>
    <p:sldId id="310" r:id="rId46"/>
    <p:sldId id="266" r:id="rId47"/>
    <p:sldId id="324" r:id="rId48"/>
    <p:sldId id="271" r:id="rId49"/>
    <p:sldId id="325" r:id="rId50"/>
    <p:sldId id="327" r:id="rId51"/>
    <p:sldId id="328" r:id="rId52"/>
    <p:sldId id="306" r:id="rId53"/>
  </p:sldIdLst>
  <p:sldSz cx="12192000" cy="6858000"/>
  <p:notesSz cx="6858000" cy="10096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1E1F"/>
    <a:srgbClr val="E399D5"/>
    <a:srgbClr val="6F6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3" autoAdjust="0"/>
    <p:restoredTop sz="85986" autoAdjust="0"/>
  </p:normalViewPr>
  <p:slideViewPr>
    <p:cSldViewPr snapToGrid="0">
      <p:cViewPr>
        <p:scale>
          <a:sx n="107" d="100"/>
          <a:sy n="107" d="100"/>
        </p:scale>
        <p:origin x="128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image" Target="../media/image2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54020-F04F-4654-AAEB-B88184C9212D}" type="doc">
      <dgm:prSet loTypeId="urn:microsoft.com/office/officeart/2005/8/layout/defaul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ca-ES"/>
        </a:p>
      </dgm:t>
    </dgm:pt>
    <dgm:pt modelId="{7817BABC-802C-4A60-8B9D-8C1B3D661363}">
      <dgm:prSet phldrT="[Text]"/>
      <dgm:spPr/>
      <dgm:t>
        <a:bodyPr/>
        <a:lstStyle/>
        <a:p>
          <a:pPr>
            <a:buClr>
              <a:srgbClr val="566579"/>
            </a:buClr>
            <a:buSzPts val="1300"/>
            <a:buChar char="●"/>
          </a:pPr>
          <a:r>
            <a:rPr lang="ca-ES" dirty="0"/>
            <a:t>Estructures de dades forma d'arbre.</a:t>
          </a:r>
        </a:p>
      </dgm:t>
    </dgm:pt>
    <dgm:pt modelId="{75721DB0-D173-47A8-9E62-24E478717337}" type="parTrans" cxnId="{CB847E82-28CA-40E0-A27E-EF12D96A05EC}">
      <dgm:prSet/>
      <dgm:spPr/>
      <dgm:t>
        <a:bodyPr/>
        <a:lstStyle/>
        <a:p>
          <a:endParaRPr lang="ca-ES"/>
        </a:p>
      </dgm:t>
    </dgm:pt>
    <dgm:pt modelId="{82929F88-6786-4EF5-B0DE-78424972BF2B}" type="sibTrans" cxnId="{CB847E82-28CA-40E0-A27E-EF12D96A05EC}">
      <dgm:prSet/>
      <dgm:spPr/>
      <dgm:t>
        <a:bodyPr/>
        <a:lstStyle/>
        <a:p>
          <a:endParaRPr lang="ca-ES"/>
        </a:p>
      </dgm:t>
    </dgm:pt>
    <dgm:pt modelId="{46F932B9-E1FF-4C72-90D3-E202106FCE97}">
      <dgm:prSet phldrT="[Text]"/>
      <dgm:spPr/>
      <dgm:t>
        <a:bodyPr/>
        <a:lstStyle/>
        <a:p>
          <a:pPr>
            <a:buClr>
              <a:srgbClr val="566579"/>
            </a:buClr>
            <a:buSzPts val="1300"/>
            <a:buChar char="●"/>
          </a:pPr>
          <a:r>
            <a:rPr lang="ca-ES" dirty="0"/>
            <a:t>Indexar informació multidimensional, com ara coordenades geogràfiques.</a:t>
          </a:r>
        </a:p>
      </dgm:t>
    </dgm:pt>
    <dgm:pt modelId="{831DB15C-E5FC-4EB9-A42C-4E88012DD0A9}" type="parTrans" cxnId="{4EEF44F4-78EF-478D-B893-9BE9FB86B2E1}">
      <dgm:prSet/>
      <dgm:spPr/>
      <dgm:t>
        <a:bodyPr/>
        <a:lstStyle/>
        <a:p>
          <a:endParaRPr lang="ca-ES"/>
        </a:p>
      </dgm:t>
    </dgm:pt>
    <dgm:pt modelId="{A6091585-6DF8-46C9-AE39-44C4D07336AB}" type="sibTrans" cxnId="{4EEF44F4-78EF-478D-B893-9BE9FB86B2E1}">
      <dgm:prSet/>
      <dgm:spPr/>
      <dgm:t>
        <a:bodyPr/>
        <a:lstStyle/>
        <a:p>
          <a:endParaRPr lang="ca-ES"/>
        </a:p>
      </dgm:t>
    </dgm:pt>
    <dgm:pt modelId="{A1F54E11-ED30-46DA-B5F7-DDAEDEC54AC4}">
      <dgm:prSet phldrT="[Text]"/>
      <dgm:spPr/>
      <dgm:t>
        <a:bodyPr/>
        <a:lstStyle/>
        <a:p>
          <a:pPr>
            <a:buClr>
              <a:srgbClr val="566579"/>
            </a:buClr>
            <a:buSzPts val="1300"/>
            <a:buChar char="●"/>
          </a:pPr>
          <a:r>
            <a:rPr lang="ca-ES" dirty="0"/>
            <a:t>Agrupar els objectes propers i representar-los amb el seu rectangle delimitant mínim.</a:t>
          </a:r>
        </a:p>
      </dgm:t>
    </dgm:pt>
    <dgm:pt modelId="{F2B00106-0442-4720-B5DF-F1E6CA53680D}" type="parTrans" cxnId="{C5132551-002F-46C0-BACD-2DE4E3C1082C}">
      <dgm:prSet/>
      <dgm:spPr/>
      <dgm:t>
        <a:bodyPr/>
        <a:lstStyle/>
        <a:p>
          <a:endParaRPr lang="ca-ES"/>
        </a:p>
      </dgm:t>
    </dgm:pt>
    <dgm:pt modelId="{334F2F5F-C5BE-4BF1-B6D9-C9B3BCE0520F}" type="sibTrans" cxnId="{C5132551-002F-46C0-BACD-2DE4E3C1082C}">
      <dgm:prSet/>
      <dgm:spPr/>
      <dgm:t>
        <a:bodyPr/>
        <a:lstStyle/>
        <a:p>
          <a:endParaRPr lang="ca-ES"/>
        </a:p>
      </dgm:t>
    </dgm:pt>
    <mc:AlternateContent xmlns:mc="http://schemas.openxmlformats.org/markup-compatibility/2006" xmlns:a14="http://schemas.microsoft.com/office/drawing/2010/main">
      <mc:Choice Requires="a14">
        <dgm:pt modelId="{D8486206-747F-4486-A2C4-F95CD006BDBD}">
          <dgm:prSet phldrT="[Text]"/>
          <dgm:spPr/>
          <dgm:t>
            <a:bodyPr/>
            <a:lstStyle/>
            <a:p>
              <a:pPr>
                <a:buClr>
                  <a:srgbClr val="566579"/>
                </a:buClr>
                <a:buSzPts val="1300"/>
                <a:buChar char="●"/>
              </a:pPr>
              <a:r>
                <a:rPr lang="ca-ES" dirty="0"/>
                <a:t>Cost de cerca de </a:t>
              </a:r>
              <a14:m>
                <m:oMath xmlns:m="http://schemas.openxmlformats.org/officeDocument/2006/math">
                  <m:r>
                    <a:rPr lang="en-GB" b="0" i="1">
                      <a:latin typeface="Cambria Math" panose="02040503050406030204" pitchFamily="18" charset="0"/>
                    </a:rPr>
                    <m:t>𝑂</m:t>
                  </m:r>
                  <m:sSub>
                    <m:sSubPr>
                      <m:ctrlPr>
                        <a:rPr lang="en-GB" b="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>
                          <a:latin typeface="Cambria Math" panose="02040503050406030204" pitchFamily="18" charset="0"/>
                        </a:rPr>
                        <m:t>𝑙𝑜𝑔</m:t>
                      </m:r>
                    </m:e>
                    <m:sub>
                      <m:r>
                        <a:rPr lang="en-GB" b="0" i="1">
                          <a:latin typeface="Cambria Math" panose="02040503050406030204" pitchFamily="18" charset="0"/>
                        </a:rPr>
                        <m:t>𝑀</m:t>
                      </m:r>
                    </m:sub>
                  </m:sSub>
                  <m:r>
                    <a:rPr lang="en-GB" b="0" i="1">
                      <a:latin typeface="Cambria Math" panose="02040503050406030204" pitchFamily="18" charset="0"/>
                    </a:rPr>
                    <m:t>(</m:t>
                  </m:r>
                  <m:r>
                    <a:rPr lang="en-GB" b="0" i="1">
                      <a:latin typeface="Cambria Math" panose="02040503050406030204" pitchFamily="18" charset="0"/>
                    </a:rPr>
                    <m:t>𝑁</m:t>
                  </m:r>
                  <m:r>
                    <a:rPr lang="en-GB" b="0" i="1">
                      <a:latin typeface="Cambria Math" panose="02040503050406030204" pitchFamily="18" charset="0"/>
                    </a:rPr>
                    <m:t>))</m:t>
                  </m:r>
                </m:oMath>
              </a14:m>
              <a:r>
                <a:rPr lang="ca-ES" dirty="0"/>
                <a:t> sent M entrades per cada node i N el numero de nodes.</a:t>
              </a:r>
            </a:p>
          </dgm:t>
        </dgm:pt>
      </mc:Choice>
      <mc:Fallback xmlns="">
        <dgm:pt modelId="{D8486206-747F-4486-A2C4-F95CD006BDBD}">
          <dgm:prSet phldrT="[Text]"/>
          <dgm:spPr/>
          <dgm:t>
            <a:bodyPr/>
            <a:lstStyle/>
            <a:p>
              <a:pPr>
                <a:buClr>
                  <a:srgbClr val="566579"/>
                </a:buClr>
                <a:buSzPts val="1300"/>
                <a:buChar char="●"/>
              </a:pPr>
              <a:r>
                <a:rPr lang="ca-ES" dirty="0"/>
                <a:t>Cost de cerca de </a:t>
              </a:r>
              <a:r>
                <a:rPr lang="en-GB" b="0" i="0">
                  <a:latin typeface="Cambria Math" panose="02040503050406030204" pitchFamily="18" charset="0"/>
                </a:rPr>
                <a:t>𝑂〖(𝑙𝑜𝑔〗_𝑀 (𝑁))</a:t>
              </a:r>
              <a:r>
                <a:rPr lang="ca-ES" dirty="0"/>
                <a:t> sent M entrades per cada node i N el numero de nodes.</a:t>
              </a:r>
            </a:p>
          </dgm:t>
        </dgm:pt>
      </mc:Fallback>
    </mc:AlternateContent>
    <dgm:pt modelId="{FCA1C01A-3548-4AF1-B427-2476900373EB}" type="parTrans" cxnId="{788FB181-B809-4F3A-8220-A45E167EFF46}">
      <dgm:prSet/>
      <dgm:spPr/>
      <dgm:t>
        <a:bodyPr/>
        <a:lstStyle/>
        <a:p>
          <a:endParaRPr lang="ca-ES"/>
        </a:p>
      </dgm:t>
    </dgm:pt>
    <dgm:pt modelId="{FFD46182-1A62-462D-A672-D8D6E89E6149}" type="sibTrans" cxnId="{788FB181-B809-4F3A-8220-A45E167EFF46}">
      <dgm:prSet/>
      <dgm:spPr/>
      <dgm:t>
        <a:bodyPr/>
        <a:lstStyle/>
        <a:p>
          <a:endParaRPr lang="ca-ES"/>
        </a:p>
      </dgm:t>
    </dgm:pt>
    <dgm:pt modelId="{BE6DC7E1-2BCC-4D7C-9EB5-4C6AED65D930}" type="pres">
      <dgm:prSet presAssocID="{2FB54020-F04F-4654-AAEB-B88184C9212D}" presName="diagram" presStyleCnt="0">
        <dgm:presLayoutVars>
          <dgm:dir/>
          <dgm:resizeHandles val="exact"/>
        </dgm:presLayoutVars>
      </dgm:prSet>
      <dgm:spPr/>
    </dgm:pt>
    <dgm:pt modelId="{1DF37B04-D899-48CB-BEF9-B8292CD26C0E}" type="pres">
      <dgm:prSet presAssocID="{7817BABC-802C-4A60-8B9D-8C1B3D661363}" presName="node" presStyleLbl="node1" presStyleIdx="0" presStyleCnt="4">
        <dgm:presLayoutVars>
          <dgm:bulletEnabled val="1"/>
        </dgm:presLayoutVars>
      </dgm:prSet>
      <dgm:spPr/>
    </dgm:pt>
    <dgm:pt modelId="{D6E362BF-00E0-4A24-A4A3-A6383E547E4D}" type="pres">
      <dgm:prSet presAssocID="{82929F88-6786-4EF5-B0DE-78424972BF2B}" presName="sibTrans" presStyleCnt="0"/>
      <dgm:spPr/>
    </dgm:pt>
    <dgm:pt modelId="{2711A51C-29B0-4A9E-A179-5652512A1FE8}" type="pres">
      <dgm:prSet presAssocID="{46F932B9-E1FF-4C72-90D3-E202106FCE97}" presName="node" presStyleLbl="node1" presStyleIdx="1" presStyleCnt="4">
        <dgm:presLayoutVars>
          <dgm:bulletEnabled val="1"/>
        </dgm:presLayoutVars>
      </dgm:prSet>
      <dgm:spPr/>
    </dgm:pt>
    <dgm:pt modelId="{A453CFE8-F226-4C4B-A335-D4AB1097677E}" type="pres">
      <dgm:prSet presAssocID="{A6091585-6DF8-46C9-AE39-44C4D07336AB}" presName="sibTrans" presStyleCnt="0"/>
      <dgm:spPr/>
    </dgm:pt>
    <dgm:pt modelId="{D7241E6D-4C21-4529-8EB8-06C880E63297}" type="pres">
      <dgm:prSet presAssocID="{A1F54E11-ED30-46DA-B5F7-DDAEDEC54AC4}" presName="node" presStyleLbl="node1" presStyleIdx="2" presStyleCnt="4">
        <dgm:presLayoutVars>
          <dgm:bulletEnabled val="1"/>
        </dgm:presLayoutVars>
      </dgm:prSet>
      <dgm:spPr/>
    </dgm:pt>
    <dgm:pt modelId="{596A498E-3DF7-47B3-8CCE-24631944AC57}" type="pres">
      <dgm:prSet presAssocID="{334F2F5F-C5BE-4BF1-B6D9-C9B3BCE0520F}" presName="sibTrans" presStyleCnt="0"/>
      <dgm:spPr/>
    </dgm:pt>
    <dgm:pt modelId="{5F743F22-9AD0-45DF-893F-BA37A9939F46}" type="pres">
      <dgm:prSet presAssocID="{D8486206-747F-4486-A2C4-F95CD006BDBD}" presName="node" presStyleLbl="node1" presStyleIdx="3" presStyleCnt="4">
        <dgm:presLayoutVars>
          <dgm:bulletEnabled val="1"/>
        </dgm:presLayoutVars>
      </dgm:prSet>
      <dgm:spPr/>
    </dgm:pt>
  </dgm:ptLst>
  <dgm:cxnLst>
    <dgm:cxn modelId="{4BD44F2C-3D14-4E7C-A194-48F097DA9811}" type="presOf" srcId="{2FB54020-F04F-4654-AAEB-B88184C9212D}" destId="{BE6DC7E1-2BCC-4D7C-9EB5-4C6AED65D930}" srcOrd="0" destOrd="0" presId="urn:microsoft.com/office/officeart/2005/8/layout/default"/>
    <dgm:cxn modelId="{1F9E3261-A317-45FE-8B4F-F8B71C0B4641}" type="presOf" srcId="{7817BABC-802C-4A60-8B9D-8C1B3D661363}" destId="{1DF37B04-D899-48CB-BEF9-B8292CD26C0E}" srcOrd="0" destOrd="0" presId="urn:microsoft.com/office/officeart/2005/8/layout/default"/>
    <dgm:cxn modelId="{CB015746-D83E-4EC3-A8E8-451B008BC5D7}" type="presOf" srcId="{D8486206-747F-4486-A2C4-F95CD006BDBD}" destId="{5F743F22-9AD0-45DF-893F-BA37A9939F46}" srcOrd="0" destOrd="0" presId="urn:microsoft.com/office/officeart/2005/8/layout/default"/>
    <dgm:cxn modelId="{AB87F14F-28A2-4784-A1B2-3B3006098822}" type="presOf" srcId="{46F932B9-E1FF-4C72-90D3-E202106FCE97}" destId="{2711A51C-29B0-4A9E-A179-5652512A1FE8}" srcOrd="0" destOrd="0" presId="urn:microsoft.com/office/officeart/2005/8/layout/default"/>
    <dgm:cxn modelId="{C5132551-002F-46C0-BACD-2DE4E3C1082C}" srcId="{2FB54020-F04F-4654-AAEB-B88184C9212D}" destId="{A1F54E11-ED30-46DA-B5F7-DDAEDEC54AC4}" srcOrd="2" destOrd="0" parTransId="{F2B00106-0442-4720-B5DF-F1E6CA53680D}" sibTransId="{334F2F5F-C5BE-4BF1-B6D9-C9B3BCE0520F}"/>
    <dgm:cxn modelId="{788FB181-B809-4F3A-8220-A45E167EFF46}" srcId="{2FB54020-F04F-4654-AAEB-B88184C9212D}" destId="{D8486206-747F-4486-A2C4-F95CD006BDBD}" srcOrd="3" destOrd="0" parTransId="{FCA1C01A-3548-4AF1-B427-2476900373EB}" sibTransId="{FFD46182-1A62-462D-A672-D8D6E89E6149}"/>
    <dgm:cxn modelId="{CB847E82-28CA-40E0-A27E-EF12D96A05EC}" srcId="{2FB54020-F04F-4654-AAEB-B88184C9212D}" destId="{7817BABC-802C-4A60-8B9D-8C1B3D661363}" srcOrd="0" destOrd="0" parTransId="{75721DB0-D173-47A8-9E62-24E478717337}" sibTransId="{82929F88-6786-4EF5-B0DE-78424972BF2B}"/>
    <dgm:cxn modelId="{4EEF44F4-78EF-478D-B893-9BE9FB86B2E1}" srcId="{2FB54020-F04F-4654-AAEB-B88184C9212D}" destId="{46F932B9-E1FF-4C72-90D3-E202106FCE97}" srcOrd="1" destOrd="0" parTransId="{831DB15C-E5FC-4EB9-A42C-4E88012DD0A9}" sibTransId="{A6091585-6DF8-46C9-AE39-44C4D07336AB}"/>
    <dgm:cxn modelId="{30A493FA-58A1-4D23-A6A1-0593F64B82B8}" type="presOf" srcId="{A1F54E11-ED30-46DA-B5F7-DDAEDEC54AC4}" destId="{D7241E6D-4C21-4529-8EB8-06C880E63297}" srcOrd="0" destOrd="0" presId="urn:microsoft.com/office/officeart/2005/8/layout/default"/>
    <dgm:cxn modelId="{19BB4320-26D0-46AF-B8BC-AC34B8372407}" type="presParOf" srcId="{BE6DC7E1-2BCC-4D7C-9EB5-4C6AED65D930}" destId="{1DF37B04-D899-48CB-BEF9-B8292CD26C0E}" srcOrd="0" destOrd="0" presId="urn:microsoft.com/office/officeart/2005/8/layout/default"/>
    <dgm:cxn modelId="{F9470EB8-DCDE-4CA7-ABFE-93F630E09E87}" type="presParOf" srcId="{BE6DC7E1-2BCC-4D7C-9EB5-4C6AED65D930}" destId="{D6E362BF-00E0-4A24-A4A3-A6383E547E4D}" srcOrd="1" destOrd="0" presId="urn:microsoft.com/office/officeart/2005/8/layout/default"/>
    <dgm:cxn modelId="{D352F53D-B60A-4700-983C-B89FB33BDCAD}" type="presParOf" srcId="{BE6DC7E1-2BCC-4D7C-9EB5-4C6AED65D930}" destId="{2711A51C-29B0-4A9E-A179-5652512A1FE8}" srcOrd="2" destOrd="0" presId="urn:microsoft.com/office/officeart/2005/8/layout/default"/>
    <dgm:cxn modelId="{3BE70EE7-110C-48F7-AE31-2D67D6B4ED8A}" type="presParOf" srcId="{BE6DC7E1-2BCC-4D7C-9EB5-4C6AED65D930}" destId="{A453CFE8-F226-4C4B-A335-D4AB1097677E}" srcOrd="3" destOrd="0" presId="urn:microsoft.com/office/officeart/2005/8/layout/default"/>
    <dgm:cxn modelId="{1CEF8418-5D29-48AD-9806-3804B1385278}" type="presParOf" srcId="{BE6DC7E1-2BCC-4D7C-9EB5-4C6AED65D930}" destId="{D7241E6D-4C21-4529-8EB8-06C880E63297}" srcOrd="4" destOrd="0" presId="urn:microsoft.com/office/officeart/2005/8/layout/default"/>
    <dgm:cxn modelId="{60F51C7A-8BCC-406F-B845-6804B3865751}" type="presParOf" srcId="{BE6DC7E1-2BCC-4D7C-9EB5-4C6AED65D930}" destId="{596A498E-3DF7-47B3-8CCE-24631944AC57}" srcOrd="5" destOrd="0" presId="urn:microsoft.com/office/officeart/2005/8/layout/default"/>
    <dgm:cxn modelId="{1212EF80-F48B-4DF6-BD63-61D92398AE34}" type="presParOf" srcId="{BE6DC7E1-2BCC-4D7C-9EB5-4C6AED65D930}" destId="{5F743F22-9AD0-45DF-893F-BA37A9939F4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7D4CEF-879C-4E7E-84C6-FA876D67F0C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1BE4BC-8BC8-4D70-B542-9D5C92B0F0E6}">
      <dgm:prSet/>
      <dgm:spPr/>
      <dgm:t>
        <a:bodyPr/>
        <a:lstStyle/>
        <a:p>
          <a:r>
            <a:rPr lang="ca-ES" dirty="0"/>
            <a:t>El rendiment està 20% per sota de l’actual.</a:t>
          </a:r>
          <a:endParaRPr lang="en-US" dirty="0"/>
        </a:p>
      </dgm:t>
    </dgm:pt>
    <dgm:pt modelId="{D37D8462-F06A-4AEB-B1D1-D91856A6FE9C}" type="parTrans" cxnId="{64BD65B4-6713-42D4-95B0-3632D7003155}">
      <dgm:prSet/>
      <dgm:spPr/>
      <dgm:t>
        <a:bodyPr/>
        <a:lstStyle/>
        <a:p>
          <a:endParaRPr lang="en-US"/>
        </a:p>
      </dgm:t>
    </dgm:pt>
    <dgm:pt modelId="{F8BD9901-B32A-4653-94D5-A50A7DDB63D5}" type="sibTrans" cxnId="{64BD65B4-6713-42D4-95B0-3632D7003155}">
      <dgm:prSet/>
      <dgm:spPr/>
      <dgm:t>
        <a:bodyPr/>
        <a:lstStyle/>
        <a:p>
          <a:endParaRPr lang="en-US"/>
        </a:p>
      </dgm:t>
    </dgm:pt>
    <dgm:pt modelId="{AC40DCBB-ED28-42EC-A1DE-DBF813DCDA31}">
      <dgm:prSet/>
      <dgm:spPr/>
      <dgm:t>
        <a:bodyPr/>
        <a:lstStyle/>
        <a:p>
          <a:r>
            <a:rPr lang="ca-ES" dirty="0"/>
            <a:t>Decrement del </a:t>
          </a:r>
          <a:r>
            <a:rPr lang="ca-ES" i="1" dirty="0" err="1"/>
            <a:t>ghost</a:t>
          </a:r>
          <a:r>
            <a:rPr lang="ca-ES" i="1" dirty="0"/>
            <a:t> </a:t>
          </a:r>
          <a:r>
            <a:rPr lang="ca-ES" i="1" dirty="0" err="1"/>
            <a:t>rate</a:t>
          </a:r>
          <a:r>
            <a:rPr lang="ca-ES" dirty="0"/>
            <a:t> d’un 86% respecte a l’actual implementació.</a:t>
          </a:r>
          <a:endParaRPr lang="en-US" dirty="0"/>
        </a:p>
      </dgm:t>
    </dgm:pt>
    <dgm:pt modelId="{E05D4B1E-768B-482F-9978-6353BC3197A9}" type="parTrans" cxnId="{E3FA2F31-0294-4FEB-BF14-D8C08D5EE816}">
      <dgm:prSet/>
      <dgm:spPr/>
      <dgm:t>
        <a:bodyPr/>
        <a:lstStyle/>
        <a:p>
          <a:endParaRPr lang="en-US"/>
        </a:p>
      </dgm:t>
    </dgm:pt>
    <dgm:pt modelId="{E9EC7475-7C3C-43D3-B3BA-023BC2FC1095}" type="sibTrans" cxnId="{E3FA2F31-0294-4FEB-BF14-D8C08D5EE816}">
      <dgm:prSet/>
      <dgm:spPr/>
      <dgm:t>
        <a:bodyPr/>
        <a:lstStyle/>
        <a:p>
          <a:endParaRPr lang="en-US"/>
        </a:p>
      </dgm:t>
    </dgm:pt>
    <dgm:pt modelId="{CA4CAFF5-C21C-4CD6-9998-616FB06CA631}">
      <dgm:prSet/>
      <dgm:spPr/>
      <dgm:t>
        <a:bodyPr/>
        <a:lstStyle/>
        <a:p>
          <a:r>
            <a:rPr lang="ca-ES" dirty="0"/>
            <a:t>El baix rendiment ve donat en la part d’unificació i no en la reconstrucció de </a:t>
          </a:r>
          <a:r>
            <a:rPr lang="ca-ES" i="1" dirty="0" err="1"/>
            <a:t>seeds</a:t>
          </a:r>
          <a:r>
            <a:rPr lang="ca-ES" i="1" dirty="0"/>
            <a:t>.</a:t>
          </a:r>
          <a:endParaRPr lang="en-US" dirty="0"/>
        </a:p>
      </dgm:t>
    </dgm:pt>
    <dgm:pt modelId="{BC4AA5A3-8544-44D8-9945-B4C5047F06B6}" type="parTrans" cxnId="{247B8829-68BA-45FA-B60D-DB65A9659761}">
      <dgm:prSet/>
      <dgm:spPr/>
      <dgm:t>
        <a:bodyPr/>
        <a:lstStyle/>
        <a:p>
          <a:endParaRPr lang="en-US"/>
        </a:p>
      </dgm:t>
    </dgm:pt>
    <dgm:pt modelId="{BB5D85E0-2CF5-4418-A797-2EBA40DBEFBF}" type="sibTrans" cxnId="{247B8829-68BA-45FA-B60D-DB65A9659761}">
      <dgm:prSet/>
      <dgm:spPr/>
      <dgm:t>
        <a:bodyPr/>
        <a:lstStyle/>
        <a:p>
          <a:endParaRPr lang="en-US"/>
        </a:p>
      </dgm:t>
    </dgm:pt>
    <dgm:pt modelId="{355B87CD-A621-45DC-A97A-1C5297C85F12}">
      <dgm:prSet/>
      <dgm:spPr/>
      <dgm:t>
        <a:bodyPr/>
        <a:lstStyle/>
        <a:p>
          <a:r>
            <a:rPr lang="ca-ES" dirty="0"/>
            <a:t>Major nombre de </a:t>
          </a:r>
          <a:r>
            <a:rPr lang="ca-ES" i="1" dirty="0" err="1"/>
            <a:t>hits</a:t>
          </a:r>
          <a:r>
            <a:rPr lang="ca-ES" dirty="0"/>
            <a:t> per </a:t>
          </a:r>
          <a:r>
            <a:rPr lang="ca-ES" i="1" dirty="0"/>
            <a:t>esdeveniment</a:t>
          </a:r>
          <a:r>
            <a:rPr lang="ca-ES" dirty="0"/>
            <a:t> redueixen l’eficiència, principalment causat per l'ús de rangs fixes quan es cerca en els arbres.</a:t>
          </a:r>
          <a:endParaRPr lang="en-US" dirty="0"/>
        </a:p>
      </dgm:t>
    </dgm:pt>
    <dgm:pt modelId="{22248217-A59B-4CC4-935C-0CEA3F3295C6}" type="parTrans" cxnId="{CB6EA67C-6C57-4830-82FE-4EF1D4775B3D}">
      <dgm:prSet/>
      <dgm:spPr/>
      <dgm:t>
        <a:bodyPr/>
        <a:lstStyle/>
        <a:p>
          <a:endParaRPr lang="en-US"/>
        </a:p>
      </dgm:t>
    </dgm:pt>
    <dgm:pt modelId="{2D29D4F6-F301-4B23-8C04-C4A1E54C8789}" type="sibTrans" cxnId="{CB6EA67C-6C57-4830-82FE-4EF1D4775B3D}">
      <dgm:prSet/>
      <dgm:spPr/>
      <dgm:t>
        <a:bodyPr/>
        <a:lstStyle/>
        <a:p>
          <a:endParaRPr lang="en-US"/>
        </a:p>
      </dgm:t>
    </dgm:pt>
    <dgm:pt modelId="{F8774035-75A3-9C4D-AD87-A10EA6501CCF}" type="pres">
      <dgm:prSet presAssocID="{7A7D4CEF-879C-4E7E-84C6-FA876D67F0CC}" presName="vert0" presStyleCnt="0">
        <dgm:presLayoutVars>
          <dgm:dir/>
          <dgm:animOne val="branch"/>
          <dgm:animLvl val="lvl"/>
        </dgm:presLayoutVars>
      </dgm:prSet>
      <dgm:spPr/>
    </dgm:pt>
    <dgm:pt modelId="{4C184003-23CC-2A4B-925D-A261222F6ABF}" type="pres">
      <dgm:prSet presAssocID="{041BE4BC-8BC8-4D70-B542-9D5C92B0F0E6}" presName="thickLine" presStyleLbl="alignNode1" presStyleIdx="0" presStyleCnt="4"/>
      <dgm:spPr/>
    </dgm:pt>
    <dgm:pt modelId="{AC57A40D-A9F4-6F49-8E48-A0843E8925B7}" type="pres">
      <dgm:prSet presAssocID="{041BE4BC-8BC8-4D70-B542-9D5C92B0F0E6}" presName="horz1" presStyleCnt="0"/>
      <dgm:spPr/>
    </dgm:pt>
    <dgm:pt modelId="{BBB20343-BB1D-1449-8B77-56B3DF1EBC53}" type="pres">
      <dgm:prSet presAssocID="{041BE4BC-8BC8-4D70-B542-9D5C92B0F0E6}" presName="tx1" presStyleLbl="revTx" presStyleIdx="0" presStyleCnt="4"/>
      <dgm:spPr/>
    </dgm:pt>
    <dgm:pt modelId="{B7387213-3605-2445-9021-0915B47BE880}" type="pres">
      <dgm:prSet presAssocID="{041BE4BC-8BC8-4D70-B542-9D5C92B0F0E6}" presName="vert1" presStyleCnt="0"/>
      <dgm:spPr/>
    </dgm:pt>
    <dgm:pt modelId="{FA88C652-A8B9-1C4B-B199-EF9555535AF6}" type="pres">
      <dgm:prSet presAssocID="{AC40DCBB-ED28-42EC-A1DE-DBF813DCDA31}" presName="thickLine" presStyleLbl="alignNode1" presStyleIdx="1" presStyleCnt="4"/>
      <dgm:spPr/>
    </dgm:pt>
    <dgm:pt modelId="{1F549BB5-064C-3446-8D9B-BB7A482A9A0B}" type="pres">
      <dgm:prSet presAssocID="{AC40DCBB-ED28-42EC-A1DE-DBF813DCDA31}" presName="horz1" presStyleCnt="0"/>
      <dgm:spPr/>
    </dgm:pt>
    <dgm:pt modelId="{04694C7E-3D38-054A-BDC5-DEB6B8043C81}" type="pres">
      <dgm:prSet presAssocID="{AC40DCBB-ED28-42EC-A1DE-DBF813DCDA31}" presName="tx1" presStyleLbl="revTx" presStyleIdx="1" presStyleCnt="4"/>
      <dgm:spPr/>
    </dgm:pt>
    <dgm:pt modelId="{90B3781E-3ECC-7440-B09B-DFF5F19A83C8}" type="pres">
      <dgm:prSet presAssocID="{AC40DCBB-ED28-42EC-A1DE-DBF813DCDA31}" presName="vert1" presStyleCnt="0"/>
      <dgm:spPr/>
    </dgm:pt>
    <dgm:pt modelId="{31534AFE-0DD3-DC46-B5FD-F0C68A841E6E}" type="pres">
      <dgm:prSet presAssocID="{CA4CAFF5-C21C-4CD6-9998-616FB06CA631}" presName="thickLine" presStyleLbl="alignNode1" presStyleIdx="2" presStyleCnt="4"/>
      <dgm:spPr/>
    </dgm:pt>
    <dgm:pt modelId="{9E26B02F-B986-0B43-AF22-041D865D0598}" type="pres">
      <dgm:prSet presAssocID="{CA4CAFF5-C21C-4CD6-9998-616FB06CA631}" presName="horz1" presStyleCnt="0"/>
      <dgm:spPr/>
    </dgm:pt>
    <dgm:pt modelId="{7FCF6196-1DE2-464B-B13F-476472606A0A}" type="pres">
      <dgm:prSet presAssocID="{CA4CAFF5-C21C-4CD6-9998-616FB06CA631}" presName="tx1" presStyleLbl="revTx" presStyleIdx="2" presStyleCnt="4"/>
      <dgm:spPr/>
    </dgm:pt>
    <dgm:pt modelId="{AB47A1B9-2A3B-E442-916E-0319FD572BA4}" type="pres">
      <dgm:prSet presAssocID="{CA4CAFF5-C21C-4CD6-9998-616FB06CA631}" presName="vert1" presStyleCnt="0"/>
      <dgm:spPr/>
    </dgm:pt>
    <dgm:pt modelId="{790D66D0-A70D-0746-A9B5-D619B881DB45}" type="pres">
      <dgm:prSet presAssocID="{355B87CD-A621-45DC-A97A-1C5297C85F12}" presName="thickLine" presStyleLbl="alignNode1" presStyleIdx="3" presStyleCnt="4"/>
      <dgm:spPr/>
    </dgm:pt>
    <dgm:pt modelId="{8493DDB1-C0E6-194E-975F-0C366B7FF672}" type="pres">
      <dgm:prSet presAssocID="{355B87CD-A621-45DC-A97A-1C5297C85F12}" presName="horz1" presStyleCnt="0"/>
      <dgm:spPr/>
    </dgm:pt>
    <dgm:pt modelId="{95D3FC50-0553-F644-AFE9-F601159F2A8A}" type="pres">
      <dgm:prSet presAssocID="{355B87CD-A621-45DC-A97A-1C5297C85F12}" presName="tx1" presStyleLbl="revTx" presStyleIdx="3" presStyleCnt="4"/>
      <dgm:spPr/>
    </dgm:pt>
    <dgm:pt modelId="{702DC2FE-D84E-0144-9BA8-05ECA2DCC154}" type="pres">
      <dgm:prSet presAssocID="{355B87CD-A621-45DC-A97A-1C5297C85F12}" presName="vert1" presStyleCnt="0"/>
      <dgm:spPr/>
    </dgm:pt>
  </dgm:ptLst>
  <dgm:cxnLst>
    <dgm:cxn modelId="{22CFDC0F-0FEB-E241-B5F5-7C181BD2E286}" type="presOf" srcId="{355B87CD-A621-45DC-A97A-1C5297C85F12}" destId="{95D3FC50-0553-F644-AFE9-F601159F2A8A}" srcOrd="0" destOrd="0" presId="urn:microsoft.com/office/officeart/2008/layout/LinedList"/>
    <dgm:cxn modelId="{247B8829-68BA-45FA-B60D-DB65A9659761}" srcId="{7A7D4CEF-879C-4E7E-84C6-FA876D67F0CC}" destId="{CA4CAFF5-C21C-4CD6-9998-616FB06CA631}" srcOrd="2" destOrd="0" parTransId="{BC4AA5A3-8544-44D8-9945-B4C5047F06B6}" sibTransId="{BB5D85E0-2CF5-4418-A797-2EBA40DBEFBF}"/>
    <dgm:cxn modelId="{E3FA2F31-0294-4FEB-BF14-D8C08D5EE816}" srcId="{7A7D4CEF-879C-4E7E-84C6-FA876D67F0CC}" destId="{AC40DCBB-ED28-42EC-A1DE-DBF813DCDA31}" srcOrd="1" destOrd="0" parTransId="{E05D4B1E-768B-482F-9978-6353BC3197A9}" sibTransId="{E9EC7475-7C3C-43D3-B3BA-023BC2FC1095}"/>
    <dgm:cxn modelId="{F0CFB04A-8F68-3441-8B42-949BA0CDD69B}" type="presOf" srcId="{041BE4BC-8BC8-4D70-B542-9D5C92B0F0E6}" destId="{BBB20343-BB1D-1449-8B77-56B3DF1EBC53}" srcOrd="0" destOrd="0" presId="urn:microsoft.com/office/officeart/2008/layout/LinedList"/>
    <dgm:cxn modelId="{CB6EA67C-6C57-4830-82FE-4EF1D4775B3D}" srcId="{7A7D4CEF-879C-4E7E-84C6-FA876D67F0CC}" destId="{355B87CD-A621-45DC-A97A-1C5297C85F12}" srcOrd="3" destOrd="0" parTransId="{22248217-A59B-4CC4-935C-0CEA3F3295C6}" sibTransId="{2D29D4F6-F301-4B23-8C04-C4A1E54C8789}"/>
    <dgm:cxn modelId="{F9158799-FE23-FA44-9A70-32C620B17830}" type="presOf" srcId="{AC40DCBB-ED28-42EC-A1DE-DBF813DCDA31}" destId="{04694C7E-3D38-054A-BDC5-DEB6B8043C81}" srcOrd="0" destOrd="0" presId="urn:microsoft.com/office/officeart/2008/layout/LinedList"/>
    <dgm:cxn modelId="{64BD65B4-6713-42D4-95B0-3632D7003155}" srcId="{7A7D4CEF-879C-4E7E-84C6-FA876D67F0CC}" destId="{041BE4BC-8BC8-4D70-B542-9D5C92B0F0E6}" srcOrd="0" destOrd="0" parTransId="{D37D8462-F06A-4AEB-B1D1-D91856A6FE9C}" sibTransId="{F8BD9901-B32A-4653-94D5-A50A7DDB63D5}"/>
    <dgm:cxn modelId="{B082C7B9-FFC7-EF45-B87B-A924B69D133C}" type="presOf" srcId="{7A7D4CEF-879C-4E7E-84C6-FA876D67F0CC}" destId="{F8774035-75A3-9C4D-AD87-A10EA6501CCF}" srcOrd="0" destOrd="0" presId="urn:microsoft.com/office/officeart/2008/layout/LinedList"/>
    <dgm:cxn modelId="{9A809AC9-C814-5F48-953D-8DE80268DC7D}" type="presOf" srcId="{CA4CAFF5-C21C-4CD6-9998-616FB06CA631}" destId="{7FCF6196-1DE2-464B-B13F-476472606A0A}" srcOrd="0" destOrd="0" presId="urn:microsoft.com/office/officeart/2008/layout/LinedList"/>
    <dgm:cxn modelId="{F3EF2F73-4EA1-4C4A-BDB1-FFEB730B125F}" type="presParOf" srcId="{F8774035-75A3-9C4D-AD87-A10EA6501CCF}" destId="{4C184003-23CC-2A4B-925D-A261222F6ABF}" srcOrd="0" destOrd="0" presId="urn:microsoft.com/office/officeart/2008/layout/LinedList"/>
    <dgm:cxn modelId="{D2193315-BF50-3B43-A484-99DE7E399F61}" type="presParOf" srcId="{F8774035-75A3-9C4D-AD87-A10EA6501CCF}" destId="{AC57A40D-A9F4-6F49-8E48-A0843E8925B7}" srcOrd="1" destOrd="0" presId="urn:microsoft.com/office/officeart/2008/layout/LinedList"/>
    <dgm:cxn modelId="{2FF11896-B2C0-2E43-AE57-3A0E857DABBE}" type="presParOf" srcId="{AC57A40D-A9F4-6F49-8E48-A0843E8925B7}" destId="{BBB20343-BB1D-1449-8B77-56B3DF1EBC53}" srcOrd="0" destOrd="0" presId="urn:microsoft.com/office/officeart/2008/layout/LinedList"/>
    <dgm:cxn modelId="{467C559A-2A95-BA4B-B0AD-AD83BEED710F}" type="presParOf" srcId="{AC57A40D-A9F4-6F49-8E48-A0843E8925B7}" destId="{B7387213-3605-2445-9021-0915B47BE880}" srcOrd="1" destOrd="0" presId="urn:microsoft.com/office/officeart/2008/layout/LinedList"/>
    <dgm:cxn modelId="{51D2FC0D-D602-A24B-8522-153A6602E90F}" type="presParOf" srcId="{F8774035-75A3-9C4D-AD87-A10EA6501CCF}" destId="{FA88C652-A8B9-1C4B-B199-EF9555535AF6}" srcOrd="2" destOrd="0" presId="urn:microsoft.com/office/officeart/2008/layout/LinedList"/>
    <dgm:cxn modelId="{97FC3051-4FDC-AE4F-8F98-753222A82BAD}" type="presParOf" srcId="{F8774035-75A3-9C4D-AD87-A10EA6501CCF}" destId="{1F549BB5-064C-3446-8D9B-BB7A482A9A0B}" srcOrd="3" destOrd="0" presId="urn:microsoft.com/office/officeart/2008/layout/LinedList"/>
    <dgm:cxn modelId="{8C38FB54-8FE7-374A-8D59-AF6E7A61209F}" type="presParOf" srcId="{1F549BB5-064C-3446-8D9B-BB7A482A9A0B}" destId="{04694C7E-3D38-054A-BDC5-DEB6B8043C81}" srcOrd="0" destOrd="0" presId="urn:microsoft.com/office/officeart/2008/layout/LinedList"/>
    <dgm:cxn modelId="{8810FA50-E94D-964C-9B4B-647B2ED5247A}" type="presParOf" srcId="{1F549BB5-064C-3446-8D9B-BB7A482A9A0B}" destId="{90B3781E-3ECC-7440-B09B-DFF5F19A83C8}" srcOrd="1" destOrd="0" presId="urn:microsoft.com/office/officeart/2008/layout/LinedList"/>
    <dgm:cxn modelId="{2E0BEEC9-A284-D843-9009-6BDE9611ED7B}" type="presParOf" srcId="{F8774035-75A3-9C4D-AD87-A10EA6501CCF}" destId="{31534AFE-0DD3-DC46-B5FD-F0C68A841E6E}" srcOrd="4" destOrd="0" presId="urn:microsoft.com/office/officeart/2008/layout/LinedList"/>
    <dgm:cxn modelId="{680B4D0B-431D-F444-988A-9E1306993C1F}" type="presParOf" srcId="{F8774035-75A3-9C4D-AD87-A10EA6501CCF}" destId="{9E26B02F-B986-0B43-AF22-041D865D0598}" srcOrd="5" destOrd="0" presId="urn:microsoft.com/office/officeart/2008/layout/LinedList"/>
    <dgm:cxn modelId="{B3548BA7-6A83-4744-8878-46BD19AFA05E}" type="presParOf" srcId="{9E26B02F-B986-0B43-AF22-041D865D0598}" destId="{7FCF6196-1DE2-464B-B13F-476472606A0A}" srcOrd="0" destOrd="0" presId="urn:microsoft.com/office/officeart/2008/layout/LinedList"/>
    <dgm:cxn modelId="{97B951AA-D7DD-3D4F-B674-D4ACD60D6E46}" type="presParOf" srcId="{9E26B02F-B986-0B43-AF22-041D865D0598}" destId="{AB47A1B9-2A3B-E442-916E-0319FD572BA4}" srcOrd="1" destOrd="0" presId="urn:microsoft.com/office/officeart/2008/layout/LinedList"/>
    <dgm:cxn modelId="{20D74011-E49C-AE4B-8D6D-BF58CD07B54E}" type="presParOf" srcId="{F8774035-75A3-9C4D-AD87-A10EA6501CCF}" destId="{790D66D0-A70D-0746-A9B5-D619B881DB45}" srcOrd="6" destOrd="0" presId="urn:microsoft.com/office/officeart/2008/layout/LinedList"/>
    <dgm:cxn modelId="{1C31E9CC-B1A3-EE48-83A9-48D9F3FC0E6E}" type="presParOf" srcId="{F8774035-75A3-9C4D-AD87-A10EA6501CCF}" destId="{8493DDB1-C0E6-194E-975F-0C366B7FF672}" srcOrd="7" destOrd="0" presId="urn:microsoft.com/office/officeart/2008/layout/LinedList"/>
    <dgm:cxn modelId="{5D10AA46-9B31-B348-8863-7BEF51CAC080}" type="presParOf" srcId="{8493DDB1-C0E6-194E-975F-0C366B7FF672}" destId="{95D3FC50-0553-F644-AFE9-F601159F2A8A}" srcOrd="0" destOrd="0" presId="urn:microsoft.com/office/officeart/2008/layout/LinedList"/>
    <dgm:cxn modelId="{8197CF15-DF8F-3740-8F2E-0E94DCFB2A6D}" type="presParOf" srcId="{8493DDB1-C0E6-194E-975F-0C366B7FF672}" destId="{702DC2FE-D84E-0144-9BA8-05ECA2DCC1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24D720-81A9-4995-8FC8-5741645E78B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D5C29A9-17C8-46AA-AB90-F2BD406278D0}">
      <dgm:prSet custT="1"/>
      <dgm:spPr/>
      <dgm:t>
        <a:bodyPr/>
        <a:lstStyle/>
        <a:p>
          <a:r>
            <a:rPr lang="ca-ES" sz="1800" dirty="0"/>
            <a:t>Implementació d’un sistema millorat per la unificació dels </a:t>
          </a:r>
          <a:r>
            <a:rPr lang="ca-ES" sz="1800" i="1" dirty="0" err="1"/>
            <a:t>seeds</a:t>
          </a:r>
          <a:r>
            <a:rPr lang="ca-ES" sz="1800" i="1" dirty="0"/>
            <a:t> </a:t>
          </a:r>
          <a:r>
            <a:rPr lang="ca-ES" sz="1800" dirty="0"/>
            <a:t>a partir de l'ús d’heurístiques determinades.</a:t>
          </a:r>
          <a:endParaRPr lang="en-US" sz="1800" dirty="0"/>
        </a:p>
      </dgm:t>
    </dgm:pt>
    <dgm:pt modelId="{A505885F-3F34-402F-86A9-58A84F281526}" type="parTrans" cxnId="{63DE4BCE-7645-4C16-95CF-95A9FFBA0EB6}">
      <dgm:prSet/>
      <dgm:spPr/>
      <dgm:t>
        <a:bodyPr/>
        <a:lstStyle/>
        <a:p>
          <a:endParaRPr lang="en-US"/>
        </a:p>
      </dgm:t>
    </dgm:pt>
    <dgm:pt modelId="{FBE75FBA-5862-41B1-B0CE-98329D6EC932}" type="sibTrans" cxnId="{63DE4BCE-7645-4C16-95CF-95A9FFBA0EB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58A8087-DF13-4221-95B7-79A9F0908D07}">
      <dgm:prSet custT="1"/>
      <dgm:spPr/>
      <dgm:t>
        <a:bodyPr/>
        <a:lstStyle/>
        <a:p>
          <a:r>
            <a:rPr lang="ca-ES" sz="1800" dirty="0"/>
            <a:t>Crear una metodologia de rangs dinàmics (per les zones exteriors més grans i interiors reduïts).</a:t>
          </a:r>
          <a:endParaRPr lang="en-US" sz="1800" dirty="0"/>
        </a:p>
      </dgm:t>
    </dgm:pt>
    <dgm:pt modelId="{4EE83D93-1AD5-45B2-B04D-44D34CA308F6}" type="parTrans" cxnId="{1553DC4A-3263-4D6D-AF42-71C119D802F5}">
      <dgm:prSet/>
      <dgm:spPr/>
      <dgm:t>
        <a:bodyPr/>
        <a:lstStyle/>
        <a:p>
          <a:endParaRPr lang="en-US"/>
        </a:p>
      </dgm:t>
    </dgm:pt>
    <dgm:pt modelId="{C9CBABD7-4C39-425A-B3D3-48FCFE0228A7}" type="sibTrans" cxnId="{1553DC4A-3263-4D6D-AF42-71C119D802F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C501EA1-8A98-4E93-A5A4-64EB74AD396C}">
      <dgm:prSet custT="1"/>
      <dgm:spPr/>
      <dgm:t>
        <a:bodyPr/>
        <a:lstStyle/>
        <a:p>
          <a:r>
            <a:rPr lang="ca-ES" sz="1800" dirty="0"/>
            <a:t>Realitzar una investigació estesa en els models d’ANN, ja que tenen un gran impacte en l'eficàcia de l’algorisme.</a:t>
          </a:r>
          <a:endParaRPr lang="en-US" sz="1800" dirty="0"/>
        </a:p>
      </dgm:t>
    </dgm:pt>
    <dgm:pt modelId="{566E4864-15F5-4429-A8BF-CF9BF98A64C6}" type="parTrans" cxnId="{BE6E9F67-9AB3-4C21-8C5B-016AA5A3F4BE}">
      <dgm:prSet/>
      <dgm:spPr/>
      <dgm:t>
        <a:bodyPr/>
        <a:lstStyle/>
        <a:p>
          <a:endParaRPr lang="en-US"/>
        </a:p>
      </dgm:t>
    </dgm:pt>
    <dgm:pt modelId="{D9BDE6C3-C7F5-4B6C-BC41-CEBDBBE0062A}" type="sibTrans" cxnId="{BE6E9F67-9AB3-4C21-8C5B-016AA5A3F4B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FC3F18D-61EE-E340-92C9-EA171C935B66}" type="pres">
      <dgm:prSet presAssocID="{2A24D720-81A9-4995-8FC8-5741645E78B9}" presName="Name0" presStyleCnt="0">
        <dgm:presLayoutVars>
          <dgm:animLvl val="lvl"/>
          <dgm:resizeHandles val="exact"/>
        </dgm:presLayoutVars>
      </dgm:prSet>
      <dgm:spPr/>
    </dgm:pt>
    <dgm:pt modelId="{9D773E3E-29DB-AC44-98A7-4AD1665BF134}" type="pres">
      <dgm:prSet presAssocID="{2D5C29A9-17C8-46AA-AB90-F2BD406278D0}" presName="compositeNode" presStyleCnt="0">
        <dgm:presLayoutVars>
          <dgm:bulletEnabled val="1"/>
        </dgm:presLayoutVars>
      </dgm:prSet>
      <dgm:spPr/>
    </dgm:pt>
    <dgm:pt modelId="{35B5F853-BFF4-1C4F-99E0-30665D17ACDE}" type="pres">
      <dgm:prSet presAssocID="{2D5C29A9-17C8-46AA-AB90-F2BD406278D0}" presName="bgRect" presStyleLbl="bgAccFollowNode1" presStyleIdx="0" presStyleCnt="3"/>
      <dgm:spPr/>
    </dgm:pt>
    <dgm:pt modelId="{A0B2F3B2-F174-5645-A53D-575FA9CD09EF}" type="pres">
      <dgm:prSet presAssocID="{FBE75FBA-5862-41B1-B0CE-98329D6EC932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E0A2C23-4CFC-A048-B6F4-8C40B0BD54B2}" type="pres">
      <dgm:prSet presAssocID="{2D5C29A9-17C8-46AA-AB90-F2BD406278D0}" presName="bottomLine" presStyleLbl="alignNode1" presStyleIdx="1" presStyleCnt="6">
        <dgm:presLayoutVars/>
      </dgm:prSet>
      <dgm:spPr/>
    </dgm:pt>
    <dgm:pt modelId="{5E78AA37-A9A9-8740-A376-689B9E22EDCD}" type="pres">
      <dgm:prSet presAssocID="{2D5C29A9-17C8-46AA-AB90-F2BD406278D0}" presName="nodeText" presStyleLbl="bgAccFollowNode1" presStyleIdx="0" presStyleCnt="3">
        <dgm:presLayoutVars>
          <dgm:bulletEnabled val="1"/>
        </dgm:presLayoutVars>
      </dgm:prSet>
      <dgm:spPr/>
    </dgm:pt>
    <dgm:pt modelId="{A49D6C46-A55D-564B-98E3-11207B09CE5E}" type="pres">
      <dgm:prSet presAssocID="{FBE75FBA-5862-41B1-B0CE-98329D6EC932}" presName="sibTrans" presStyleCnt="0"/>
      <dgm:spPr/>
    </dgm:pt>
    <dgm:pt modelId="{27C23C44-C031-514C-A84A-28EF205A6EC7}" type="pres">
      <dgm:prSet presAssocID="{958A8087-DF13-4221-95B7-79A9F0908D07}" presName="compositeNode" presStyleCnt="0">
        <dgm:presLayoutVars>
          <dgm:bulletEnabled val="1"/>
        </dgm:presLayoutVars>
      </dgm:prSet>
      <dgm:spPr/>
    </dgm:pt>
    <dgm:pt modelId="{40529CE8-4BBE-CA48-A697-CA43484B1D01}" type="pres">
      <dgm:prSet presAssocID="{958A8087-DF13-4221-95B7-79A9F0908D07}" presName="bgRect" presStyleLbl="bgAccFollowNode1" presStyleIdx="1" presStyleCnt="3"/>
      <dgm:spPr/>
    </dgm:pt>
    <dgm:pt modelId="{0C32FB8D-A945-9B49-92A9-DE93D74782C3}" type="pres">
      <dgm:prSet presAssocID="{C9CBABD7-4C39-425A-B3D3-48FCFE0228A7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9231A394-8468-394C-B5B0-66A87AE843DD}" type="pres">
      <dgm:prSet presAssocID="{958A8087-DF13-4221-95B7-79A9F0908D07}" presName="bottomLine" presStyleLbl="alignNode1" presStyleIdx="3" presStyleCnt="6">
        <dgm:presLayoutVars/>
      </dgm:prSet>
      <dgm:spPr/>
    </dgm:pt>
    <dgm:pt modelId="{CAE939DF-5794-A442-9E59-6A7A86447E98}" type="pres">
      <dgm:prSet presAssocID="{958A8087-DF13-4221-95B7-79A9F0908D07}" presName="nodeText" presStyleLbl="bgAccFollowNode1" presStyleIdx="1" presStyleCnt="3">
        <dgm:presLayoutVars>
          <dgm:bulletEnabled val="1"/>
        </dgm:presLayoutVars>
      </dgm:prSet>
      <dgm:spPr/>
    </dgm:pt>
    <dgm:pt modelId="{613D8281-7919-8F48-9627-AEDB88F09A2F}" type="pres">
      <dgm:prSet presAssocID="{C9CBABD7-4C39-425A-B3D3-48FCFE0228A7}" presName="sibTrans" presStyleCnt="0"/>
      <dgm:spPr/>
    </dgm:pt>
    <dgm:pt modelId="{9A93A1FB-EFB5-9D45-A61D-33F1640C423C}" type="pres">
      <dgm:prSet presAssocID="{BC501EA1-8A98-4E93-A5A4-64EB74AD396C}" presName="compositeNode" presStyleCnt="0">
        <dgm:presLayoutVars>
          <dgm:bulletEnabled val="1"/>
        </dgm:presLayoutVars>
      </dgm:prSet>
      <dgm:spPr/>
    </dgm:pt>
    <dgm:pt modelId="{9DE08EE6-BD6B-644F-8E3A-D541109C8025}" type="pres">
      <dgm:prSet presAssocID="{BC501EA1-8A98-4E93-A5A4-64EB74AD396C}" presName="bgRect" presStyleLbl="bgAccFollowNode1" presStyleIdx="2" presStyleCnt="3"/>
      <dgm:spPr/>
    </dgm:pt>
    <dgm:pt modelId="{7B8ECB7D-E69B-BB40-B97E-926EDBF02A7D}" type="pres">
      <dgm:prSet presAssocID="{D9BDE6C3-C7F5-4B6C-BC41-CEBDBBE0062A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38DEB85-9C7D-8443-AC48-27444052AD06}" type="pres">
      <dgm:prSet presAssocID="{BC501EA1-8A98-4E93-A5A4-64EB74AD396C}" presName="bottomLine" presStyleLbl="alignNode1" presStyleIdx="5" presStyleCnt="6">
        <dgm:presLayoutVars/>
      </dgm:prSet>
      <dgm:spPr/>
    </dgm:pt>
    <dgm:pt modelId="{87FB77C9-72F5-5043-89D9-336769AA0FA8}" type="pres">
      <dgm:prSet presAssocID="{BC501EA1-8A98-4E93-A5A4-64EB74AD396C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AF808208-D04B-824A-BF2B-1571EB6EA779}" type="presOf" srcId="{BC501EA1-8A98-4E93-A5A4-64EB74AD396C}" destId="{87FB77C9-72F5-5043-89D9-336769AA0FA8}" srcOrd="1" destOrd="0" presId="urn:microsoft.com/office/officeart/2016/7/layout/BasicLinearProcessNumbered"/>
    <dgm:cxn modelId="{69C66814-24CC-C74F-B104-3B97A8E078F5}" type="presOf" srcId="{D9BDE6C3-C7F5-4B6C-BC41-CEBDBBE0062A}" destId="{7B8ECB7D-E69B-BB40-B97E-926EDBF02A7D}" srcOrd="0" destOrd="0" presId="urn:microsoft.com/office/officeart/2016/7/layout/BasicLinearProcessNumbered"/>
    <dgm:cxn modelId="{772AC462-1C18-B344-A042-A26895D299B6}" type="presOf" srcId="{BC501EA1-8A98-4E93-A5A4-64EB74AD396C}" destId="{9DE08EE6-BD6B-644F-8E3A-D541109C8025}" srcOrd="0" destOrd="0" presId="urn:microsoft.com/office/officeart/2016/7/layout/BasicLinearProcessNumbered"/>
    <dgm:cxn modelId="{BE6E9F67-9AB3-4C21-8C5B-016AA5A3F4BE}" srcId="{2A24D720-81A9-4995-8FC8-5741645E78B9}" destId="{BC501EA1-8A98-4E93-A5A4-64EB74AD396C}" srcOrd="2" destOrd="0" parTransId="{566E4864-15F5-4429-A8BF-CF9BF98A64C6}" sibTransId="{D9BDE6C3-C7F5-4B6C-BC41-CEBDBBE0062A}"/>
    <dgm:cxn modelId="{1553DC4A-3263-4D6D-AF42-71C119D802F5}" srcId="{2A24D720-81A9-4995-8FC8-5741645E78B9}" destId="{958A8087-DF13-4221-95B7-79A9F0908D07}" srcOrd="1" destOrd="0" parTransId="{4EE83D93-1AD5-45B2-B04D-44D34CA308F6}" sibTransId="{C9CBABD7-4C39-425A-B3D3-48FCFE0228A7}"/>
    <dgm:cxn modelId="{154E144F-FBCF-D145-B157-41D0DCEACD50}" type="presOf" srcId="{958A8087-DF13-4221-95B7-79A9F0908D07}" destId="{40529CE8-4BBE-CA48-A697-CA43484B1D01}" srcOrd="0" destOrd="0" presId="urn:microsoft.com/office/officeart/2016/7/layout/BasicLinearProcessNumbered"/>
    <dgm:cxn modelId="{98F2B284-6184-2644-B20D-D3036C9A9615}" type="presOf" srcId="{958A8087-DF13-4221-95B7-79A9F0908D07}" destId="{CAE939DF-5794-A442-9E59-6A7A86447E98}" srcOrd="1" destOrd="0" presId="urn:microsoft.com/office/officeart/2016/7/layout/BasicLinearProcessNumbered"/>
    <dgm:cxn modelId="{A1000289-9943-2E42-AC99-C0DD99E736CB}" type="presOf" srcId="{C9CBABD7-4C39-425A-B3D3-48FCFE0228A7}" destId="{0C32FB8D-A945-9B49-92A9-DE93D74782C3}" srcOrd="0" destOrd="0" presId="urn:microsoft.com/office/officeart/2016/7/layout/BasicLinearProcessNumbered"/>
    <dgm:cxn modelId="{FAB85792-CF25-3642-B98B-18970FB5FA7F}" type="presOf" srcId="{2A24D720-81A9-4995-8FC8-5741645E78B9}" destId="{DFC3F18D-61EE-E340-92C9-EA171C935B66}" srcOrd="0" destOrd="0" presId="urn:microsoft.com/office/officeart/2016/7/layout/BasicLinearProcessNumbered"/>
    <dgm:cxn modelId="{BB086399-36D4-584C-92FA-C50C5279ACA3}" type="presOf" srcId="{FBE75FBA-5862-41B1-B0CE-98329D6EC932}" destId="{A0B2F3B2-F174-5645-A53D-575FA9CD09EF}" srcOrd="0" destOrd="0" presId="urn:microsoft.com/office/officeart/2016/7/layout/BasicLinearProcessNumbered"/>
    <dgm:cxn modelId="{63DE4BCE-7645-4C16-95CF-95A9FFBA0EB6}" srcId="{2A24D720-81A9-4995-8FC8-5741645E78B9}" destId="{2D5C29A9-17C8-46AA-AB90-F2BD406278D0}" srcOrd="0" destOrd="0" parTransId="{A505885F-3F34-402F-86A9-58A84F281526}" sibTransId="{FBE75FBA-5862-41B1-B0CE-98329D6EC932}"/>
    <dgm:cxn modelId="{226192E2-EF78-E94F-8219-6114EC92C85C}" type="presOf" srcId="{2D5C29A9-17C8-46AA-AB90-F2BD406278D0}" destId="{35B5F853-BFF4-1C4F-99E0-30665D17ACDE}" srcOrd="0" destOrd="0" presId="urn:microsoft.com/office/officeart/2016/7/layout/BasicLinearProcessNumbered"/>
    <dgm:cxn modelId="{0D8A44EF-398D-1C4B-9EB9-831D7E4F58E5}" type="presOf" srcId="{2D5C29A9-17C8-46AA-AB90-F2BD406278D0}" destId="{5E78AA37-A9A9-8740-A376-689B9E22EDCD}" srcOrd="1" destOrd="0" presId="urn:microsoft.com/office/officeart/2016/7/layout/BasicLinearProcessNumbered"/>
    <dgm:cxn modelId="{6EC5F565-7562-534C-B3CE-41C1699BABFE}" type="presParOf" srcId="{DFC3F18D-61EE-E340-92C9-EA171C935B66}" destId="{9D773E3E-29DB-AC44-98A7-4AD1665BF134}" srcOrd="0" destOrd="0" presId="urn:microsoft.com/office/officeart/2016/7/layout/BasicLinearProcessNumbered"/>
    <dgm:cxn modelId="{AE703EB8-6F65-8F49-B460-F65E239578E7}" type="presParOf" srcId="{9D773E3E-29DB-AC44-98A7-4AD1665BF134}" destId="{35B5F853-BFF4-1C4F-99E0-30665D17ACDE}" srcOrd="0" destOrd="0" presId="urn:microsoft.com/office/officeart/2016/7/layout/BasicLinearProcessNumbered"/>
    <dgm:cxn modelId="{E6FC6120-742B-A544-B236-5DAFBE026580}" type="presParOf" srcId="{9D773E3E-29DB-AC44-98A7-4AD1665BF134}" destId="{A0B2F3B2-F174-5645-A53D-575FA9CD09EF}" srcOrd="1" destOrd="0" presId="urn:microsoft.com/office/officeart/2016/7/layout/BasicLinearProcessNumbered"/>
    <dgm:cxn modelId="{207867D2-396F-B34A-934D-B90E88C54D1C}" type="presParOf" srcId="{9D773E3E-29DB-AC44-98A7-4AD1665BF134}" destId="{5E0A2C23-4CFC-A048-B6F4-8C40B0BD54B2}" srcOrd="2" destOrd="0" presId="urn:microsoft.com/office/officeart/2016/7/layout/BasicLinearProcessNumbered"/>
    <dgm:cxn modelId="{94C2ACC6-1D92-9C43-B6F9-76AE2A500DC4}" type="presParOf" srcId="{9D773E3E-29DB-AC44-98A7-4AD1665BF134}" destId="{5E78AA37-A9A9-8740-A376-689B9E22EDCD}" srcOrd="3" destOrd="0" presId="urn:microsoft.com/office/officeart/2016/7/layout/BasicLinearProcessNumbered"/>
    <dgm:cxn modelId="{F866DE76-9A3C-5741-868D-1E46DB36D7E9}" type="presParOf" srcId="{DFC3F18D-61EE-E340-92C9-EA171C935B66}" destId="{A49D6C46-A55D-564B-98E3-11207B09CE5E}" srcOrd="1" destOrd="0" presId="urn:microsoft.com/office/officeart/2016/7/layout/BasicLinearProcessNumbered"/>
    <dgm:cxn modelId="{0984E181-7F21-E349-9580-E3409DEAC8D8}" type="presParOf" srcId="{DFC3F18D-61EE-E340-92C9-EA171C935B66}" destId="{27C23C44-C031-514C-A84A-28EF205A6EC7}" srcOrd="2" destOrd="0" presId="urn:microsoft.com/office/officeart/2016/7/layout/BasicLinearProcessNumbered"/>
    <dgm:cxn modelId="{3A76593E-715B-9641-864B-5455740DC396}" type="presParOf" srcId="{27C23C44-C031-514C-A84A-28EF205A6EC7}" destId="{40529CE8-4BBE-CA48-A697-CA43484B1D01}" srcOrd="0" destOrd="0" presId="urn:microsoft.com/office/officeart/2016/7/layout/BasicLinearProcessNumbered"/>
    <dgm:cxn modelId="{CB70851F-683A-9442-BDED-FB1916E97595}" type="presParOf" srcId="{27C23C44-C031-514C-A84A-28EF205A6EC7}" destId="{0C32FB8D-A945-9B49-92A9-DE93D74782C3}" srcOrd="1" destOrd="0" presId="urn:microsoft.com/office/officeart/2016/7/layout/BasicLinearProcessNumbered"/>
    <dgm:cxn modelId="{58CB6FCC-60C2-0643-AF97-7626B70E14A1}" type="presParOf" srcId="{27C23C44-C031-514C-A84A-28EF205A6EC7}" destId="{9231A394-8468-394C-B5B0-66A87AE843DD}" srcOrd="2" destOrd="0" presId="urn:microsoft.com/office/officeart/2016/7/layout/BasicLinearProcessNumbered"/>
    <dgm:cxn modelId="{D638745D-C5F9-EF49-BB61-44FE616FF01E}" type="presParOf" srcId="{27C23C44-C031-514C-A84A-28EF205A6EC7}" destId="{CAE939DF-5794-A442-9E59-6A7A86447E98}" srcOrd="3" destOrd="0" presId="urn:microsoft.com/office/officeart/2016/7/layout/BasicLinearProcessNumbered"/>
    <dgm:cxn modelId="{7F580816-0E35-8342-98F2-062932D10AE1}" type="presParOf" srcId="{DFC3F18D-61EE-E340-92C9-EA171C935B66}" destId="{613D8281-7919-8F48-9627-AEDB88F09A2F}" srcOrd="3" destOrd="0" presId="urn:microsoft.com/office/officeart/2016/7/layout/BasicLinearProcessNumbered"/>
    <dgm:cxn modelId="{98A1B9F7-AB78-DE47-9679-02594D2A9EF2}" type="presParOf" srcId="{DFC3F18D-61EE-E340-92C9-EA171C935B66}" destId="{9A93A1FB-EFB5-9D45-A61D-33F1640C423C}" srcOrd="4" destOrd="0" presId="urn:microsoft.com/office/officeart/2016/7/layout/BasicLinearProcessNumbered"/>
    <dgm:cxn modelId="{8D735270-A7B7-F843-9BB4-8FF7E5535B72}" type="presParOf" srcId="{9A93A1FB-EFB5-9D45-A61D-33F1640C423C}" destId="{9DE08EE6-BD6B-644F-8E3A-D541109C8025}" srcOrd="0" destOrd="0" presId="urn:microsoft.com/office/officeart/2016/7/layout/BasicLinearProcessNumbered"/>
    <dgm:cxn modelId="{FC3F9D4D-C1C1-584E-81E9-99FEB91C8BE9}" type="presParOf" srcId="{9A93A1FB-EFB5-9D45-A61D-33F1640C423C}" destId="{7B8ECB7D-E69B-BB40-B97E-926EDBF02A7D}" srcOrd="1" destOrd="0" presId="urn:microsoft.com/office/officeart/2016/7/layout/BasicLinearProcessNumbered"/>
    <dgm:cxn modelId="{D94546D2-57CB-D847-8390-3D77094FD5A4}" type="presParOf" srcId="{9A93A1FB-EFB5-9D45-A61D-33F1640C423C}" destId="{E38DEB85-9C7D-8443-AC48-27444052AD06}" srcOrd="2" destOrd="0" presId="urn:microsoft.com/office/officeart/2016/7/layout/BasicLinearProcessNumbered"/>
    <dgm:cxn modelId="{5BE21CB7-39AE-674C-8CAA-5F0015DA5E11}" type="presParOf" srcId="{9A93A1FB-EFB5-9D45-A61D-33F1640C423C}" destId="{87FB77C9-72F5-5043-89D9-336769AA0FA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B54020-F04F-4654-AAEB-B88184C9212D}" type="doc">
      <dgm:prSet loTypeId="urn:microsoft.com/office/officeart/2005/8/layout/defaul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ca-ES"/>
        </a:p>
      </dgm:t>
    </dgm:pt>
    <dgm:pt modelId="{7817BABC-802C-4A60-8B9D-8C1B3D661363}">
      <dgm:prSet phldrT="[Text]"/>
      <dgm:spPr/>
      <dgm:t>
        <a:bodyPr/>
        <a:lstStyle/>
        <a:p>
          <a:pPr>
            <a:buClr>
              <a:srgbClr val="566579"/>
            </a:buClr>
            <a:buSzPts val="1300"/>
            <a:buChar char="●"/>
          </a:pPr>
          <a:r>
            <a:rPr lang="ca-ES" dirty="0"/>
            <a:t>Estructures de dades forma d'arbre.</a:t>
          </a:r>
        </a:p>
      </dgm:t>
    </dgm:pt>
    <dgm:pt modelId="{75721DB0-D173-47A8-9E62-24E478717337}" type="parTrans" cxnId="{CB847E82-28CA-40E0-A27E-EF12D96A05EC}">
      <dgm:prSet/>
      <dgm:spPr/>
      <dgm:t>
        <a:bodyPr/>
        <a:lstStyle/>
        <a:p>
          <a:endParaRPr lang="ca-ES"/>
        </a:p>
      </dgm:t>
    </dgm:pt>
    <dgm:pt modelId="{82929F88-6786-4EF5-B0DE-78424972BF2B}" type="sibTrans" cxnId="{CB847E82-28CA-40E0-A27E-EF12D96A05EC}">
      <dgm:prSet/>
      <dgm:spPr/>
      <dgm:t>
        <a:bodyPr/>
        <a:lstStyle/>
        <a:p>
          <a:endParaRPr lang="ca-ES"/>
        </a:p>
      </dgm:t>
    </dgm:pt>
    <dgm:pt modelId="{46F932B9-E1FF-4C72-90D3-E202106FCE97}">
      <dgm:prSet phldrT="[Text]"/>
      <dgm:spPr/>
      <dgm:t>
        <a:bodyPr/>
        <a:lstStyle/>
        <a:p>
          <a:pPr>
            <a:buClr>
              <a:srgbClr val="566579"/>
            </a:buClr>
            <a:buSzPts val="1300"/>
            <a:buChar char="●"/>
          </a:pPr>
          <a:r>
            <a:rPr lang="ca-ES" dirty="0"/>
            <a:t>Indexar informació multidimensional, com ara coordenades geogràfiques.</a:t>
          </a:r>
        </a:p>
      </dgm:t>
    </dgm:pt>
    <dgm:pt modelId="{831DB15C-E5FC-4EB9-A42C-4E88012DD0A9}" type="parTrans" cxnId="{4EEF44F4-78EF-478D-B893-9BE9FB86B2E1}">
      <dgm:prSet/>
      <dgm:spPr/>
      <dgm:t>
        <a:bodyPr/>
        <a:lstStyle/>
        <a:p>
          <a:endParaRPr lang="ca-ES"/>
        </a:p>
      </dgm:t>
    </dgm:pt>
    <dgm:pt modelId="{A6091585-6DF8-46C9-AE39-44C4D07336AB}" type="sibTrans" cxnId="{4EEF44F4-78EF-478D-B893-9BE9FB86B2E1}">
      <dgm:prSet/>
      <dgm:spPr/>
      <dgm:t>
        <a:bodyPr/>
        <a:lstStyle/>
        <a:p>
          <a:endParaRPr lang="ca-ES"/>
        </a:p>
      </dgm:t>
    </dgm:pt>
    <dgm:pt modelId="{A1F54E11-ED30-46DA-B5F7-DDAEDEC54AC4}">
      <dgm:prSet phldrT="[Text]"/>
      <dgm:spPr/>
      <dgm:t>
        <a:bodyPr/>
        <a:lstStyle/>
        <a:p>
          <a:pPr>
            <a:buClr>
              <a:srgbClr val="566579"/>
            </a:buClr>
            <a:buSzPts val="1300"/>
            <a:buChar char="●"/>
          </a:pPr>
          <a:r>
            <a:rPr lang="ca-ES" dirty="0"/>
            <a:t>Agrupar els objectes propers i representar-los amb el seu rectangle delimitant mínim.</a:t>
          </a:r>
        </a:p>
      </dgm:t>
    </dgm:pt>
    <dgm:pt modelId="{F2B00106-0442-4720-B5DF-F1E6CA53680D}" type="parTrans" cxnId="{C5132551-002F-46C0-BACD-2DE4E3C1082C}">
      <dgm:prSet/>
      <dgm:spPr/>
      <dgm:t>
        <a:bodyPr/>
        <a:lstStyle/>
        <a:p>
          <a:endParaRPr lang="ca-ES"/>
        </a:p>
      </dgm:t>
    </dgm:pt>
    <dgm:pt modelId="{334F2F5F-C5BE-4BF1-B6D9-C9B3BCE0520F}" type="sibTrans" cxnId="{C5132551-002F-46C0-BACD-2DE4E3C1082C}">
      <dgm:prSet/>
      <dgm:spPr/>
      <dgm:t>
        <a:bodyPr/>
        <a:lstStyle/>
        <a:p>
          <a:endParaRPr lang="ca-ES"/>
        </a:p>
      </dgm:t>
    </dgm:pt>
    <dgm:pt modelId="{D8486206-747F-4486-A2C4-F95CD006BDBD}">
      <dgm:prSet phldrT="[Text]"/>
      <dgm:spPr>
        <a:blipFill>
          <a:blip xmlns:r="http://schemas.openxmlformats.org/officeDocument/2006/relationships" r:embed="rId1"/>
          <a:stretch>
            <a:fillRect l="-1136" r="-2841" b="-935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FCA1C01A-3548-4AF1-B427-2476900373EB}" type="parTrans" cxnId="{788FB181-B809-4F3A-8220-A45E167EFF46}">
      <dgm:prSet/>
      <dgm:spPr/>
      <dgm:t>
        <a:bodyPr/>
        <a:lstStyle/>
        <a:p>
          <a:endParaRPr lang="ca-ES"/>
        </a:p>
      </dgm:t>
    </dgm:pt>
    <dgm:pt modelId="{FFD46182-1A62-462D-A672-D8D6E89E6149}" type="sibTrans" cxnId="{788FB181-B809-4F3A-8220-A45E167EFF46}">
      <dgm:prSet/>
      <dgm:spPr/>
      <dgm:t>
        <a:bodyPr/>
        <a:lstStyle/>
        <a:p>
          <a:endParaRPr lang="ca-ES"/>
        </a:p>
      </dgm:t>
    </dgm:pt>
    <dgm:pt modelId="{BE6DC7E1-2BCC-4D7C-9EB5-4C6AED65D930}" type="pres">
      <dgm:prSet presAssocID="{2FB54020-F04F-4654-AAEB-B88184C9212D}" presName="diagram" presStyleCnt="0">
        <dgm:presLayoutVars>
          <dgm:dir/>
          <dgm:resizeHandles val="exact"/>
        </dgm:presLayoutVars>
      </dgm:prSet>
      <dgm:spPr/>
    </dgm:pt>
    <dgm:pt modelId="{1DF37B04-D899-48CB-BEF9-B8292CD26C0E}" type="pres">
      <dgm:prSet presAssocID="{7817BABC-802C-4A60-8B9D-8C1B3D661363}" presName="node" presStyleLbl="node1" presStyleIdx="0" presStyleCnt="4">
        <dgm:presLayoutVars>
          <dgm:bulletEnabled val="1"/>
        </dgm:presLayoutVars>
      </dgm:prSet>
      <dgm:spPr/>
    </dgm:pt>
    <dgm:pt modelId="{D6E362BF-00E0-4A24-A4A3-A6383E547E4D}" type="pres">
      <dgm:prSet presAssocID="{82929F88-6786-4EF5-B0DE-78424972BF2B}" presName="sibTrans" presStyleCnt="0"/>
      <dgm:spPr/>
    </dgm:pt>
    <dgm:pt modelId="{2711A51C-29B0-4A9E-A179-5652512A1FE8}" type="pres">
      <dgm:prSet presAssocID="{46F932B9-E1FF-4C72-90D3-E202106FCE97}" presName="node" presStyleLbl="node1" presStyleIdx="1" presStyleCnt="4">
        <dgm:presLayoutVars>
          <dgm:bulletEnabled val="1"/>
        </dgm:presLayoutVars>
      </dgm:prSet>
      <dgm:spPr/>
    </dgm:pt>
    <dgm:pt modelId="{A453CFE8-F226-4C4B-A335-D4AB1097677E}" type="pres">
      <dgm:prSet presAssocID="{A6091585-6DF8-46C9-AE39-44C4D07336AB}" presName="sibTrans" presStyleCnt="0"/>
      <dgm:spPr/>
    </dgm:pt>
    <dgm:pt modelId="{D7241E6D-4C21-4529-8EB8-06C880E63297}" type="pres">
      <dgm:prSet presAssocID="{A1F54E11-ED30-46DA-B5F7-DDAEDEC54AC4}" presName="node" presStyleLbl="node1" presStyleIdx="2" presStyleCnt="4">
        <dgm:presLayoutVars>
          <dgm:bulletEnabled val="1"/>
        </dgm:presLayoutVars>
      </dgm:prSet>
      <dgm:spPr/>
    </dgm:pt>
    <dgm:pt modelId="{596A498E-3DF7-47B3-8CCE-24631944AC57}" type="pres">
      <dgm:prSet presAssocID="{334F2F5F-C5BE-4BF1-B6D9-C9B3BCE0520F}" presName="sibTrans" presStyleCnt="0"/>
      <dgm:spPr/>
    </dgm:pt>
    <dgm:pt modelId="{5F743F22-9AD0-45DF-893F-BA37A9939F46}" type="pres">
      <dgm:prSet presAssocID="{D8486206-747F-4486-A2C4-F95CD006BDBD}" presName="node" presStyleLbl="node1" presStyleIdx="3" presStyleCnt="4">
        <dgm:presLayoutVars>
          <dgm:bulletEnabled val="1"/>
        </dgm:presLayoutVars>
      </dgm:prSet>
      <dgm:spPr/>
    </dgm:pt>
  </dgm:ptLst>
  <dgm:cxnLst>
    <dgm:cxn modelId="{4BD44F2C-3D14-4E7C-A194-48F097DA9811}" type="presOf" srcId="{2FB54020-F04F-4654-AAEB-B88184C9212D}" destId="{BE6DC7E1-2BCC-4D7C-9EB5-4C6AED65D930}" srcOrd="0" destOrd="0" presId="urn:microsoft.com/office/officeart/2005/8/layout/default"/>
    <dgm:cxn modelId="{CB015746-D83E-4EC3-A8E8-451B008BC5D7}" type="presOf" srcId="{D8486206-747F-4486-A2C4-F95CD006BDBD}" destId="{5F743F22-9AD0-45DF-893F-BA37A9939F46}" srcOrd="0" destOrd="0" presId="urn:microsoft.com/office/officeart/2005/8/layout/default"/>
    <dgm:cxn modelId="{AB87F14F-28A2-4784-A1B2-3B3006098822}" type="presOf" srcId="{46F932B9-E1FF-4C72-90D3-E202106FCE97}" destId="{2711A51C-29B0-4A9E-A179-5652512A1FE8}" srcOrd="0" destOrd="0" presId="urn:microsoft.com/office/officeart/2005/8/layout/default"/>
    <dgm:cxn modelId="{C5132551-002F-46C0-BACD-2DE4E3C1082C}" srcId="{2FB54020-F04F-4654-AAEB-B88184C9212D}" destId="{A1F54E11-ED30-46DA-B5F7-DDAEDEC54AC4}" srcOrd="2" destOrd="0" parTransId="{F2B00106-0442-4720-B5DF-F1E6CA53680D}" sibTransId="{334F2F5F-C5BE-4BF1-B6D9-C9B3BCE0520F}"/>
    <dgm:cxn modelId="{1F9E3261-A317-45FE-8B4F-F8B71C0B4641}" type="presOf" srcId="{7817BABC-802C-4A60-8B9D-8C1B3D661363}" destId="{1DF37B04-D899-48CB-BEF9-B8292CD26C0E}" srcOrd="0" destOrd="0" presId="urn:microsoft.com/office/officeart/2005/8/layout/default"/>
    <dgm:cxn modelId="{788FB181-B809-4F3A-8220-A45E167EFF46}" srcId="{2FB54020-F04F-4654-AAEB-B88184C9212D}" destId="{D8486206-747F-4486-A2C4-F95CD006BDBD}" srcOrd="3" destOrd="0" parTransId="{FCA1C01A-3548-4AF1-B427-2476900373EB}" sibTransId="{FFD46182-1A62-462D-A672-D8D6E89E6149}"/>
    <dgm:cxn modelId="{CB847E82-28CA-40E0-A27E-EF12D96A05EC}" srcId="{2FB54020-F04F-4654-AAEB-B88184C9212D}" destId="{7817BABC-802C-4A60-8B9D-8C1B3D661363}" srcOrd="0" destOrd="0" parTransId="{75721DB0-D173-47A8-9E62-24E478717337}" sibTransId="{82929F88-6786-4EF5-B0DE-78424972BF2B}"/>
    <dgm:cxn modelId="{4EEF44F4-78EF-478D-B893-9BE9FB86B2E1}" srcId="{2FB54020-F04F-4654-AAEB-B88184C9212D}" destId="{46F932B9-E1FF-4C72-90D3-E202106FCE97}" srcOrd="1" destOrd="0" parTransId="{831DB15C-E5FC-4EB9-A42C-4E88012DD0A9}" sibTransId="{A6091585-6DF8-46C9-AE39-44C4D07336AB}"/>
    <dgm:cxn modelId="{30A493FA-58A1-4D23-A6A1-0593F64B82B8}" type="presOf" srcId="{A1F54E11-ED30-46DA-B5F7-DDAEDEC54AC4}" destId="{D7241E6D-4C21-4529-8EB8-06C880E63297}" srcOrd="0" destOrd="0" presId="urn:microsoft.com/office/officeart/2005/8/layout/default"/>
    <dgm:cxn modelId="{19BB4320-26D0-46AF-B8BC-AC34B8372407}" type="presParOf" srcId="{BE6DC7E1-2BCC-4D7C-9EB5-4C6AED65D930}" destId="{1DF37B04-D899-48CB-BEF9-B8292CD26C0E}" srcOrd="0" destOrd="0" presId="urn:microsoft.com/office/officeart/2005/8/layout/default"/>
    <dgm:cxn modelId="{F9470EB8-DCDE-4CA7-ABFE-93F630E09E87}" type="presParOf" srcId="{BE6DC7E1-2BCC-4D7C-9EB5-4C6AED65D930}" destId="{D6E362BF-00E0-4A24-A4A3-A6383E547E4D}" srcOrd="1" destOrd="0" presId="urn:microsoft.com/office/officeart/2005/8/layout/default"/>
    <dgm:cxn modelId="{D352F53D-B60A-4700-983C-B89FB33BDCAD}" type="presParOf" srcId="{BE6DC7E1-2BCC-4D7C-9EB5-4C6AED65D930}" destId="{2711A51C-29B0-4A9E-A179-5652512A1FE8}" srcOrd="2" destOrd="0" presId="urn:microsoft.com/office/officeart/2005/8/layout/default"/>
    <dgm:cxn modelId="{3BE70EE7-110C-48F7-AE31-2D67D6B4ED8A}" type="presParOf" srcId="{BE6DC7E1-2BCC-4D7C-9EB5-4C6AED65D930}" destId="{A453CFE8-F226-4C4B-A335-D4AB1097677E}" srcOrd="3" destOrd="0" presId="urn:microsoft.com/office/officeart/2005/8/layout/default"/>
    <dgm:cxn modelId="{1CEF8418-5D29-48AD-9806-3804B1385278}" type="presParOf" srcId="{BE6DC7E1-2BCC-4D7C-9EB5-4C6AED65D930}" destId="{D7241E6D-4C21-4529-8EB8-06C880E63297}" srcOrd="4" destOrd="0" presId="urn:microsoft.com/office/officeart/2005/8/layout/default"/>
    <dgm:cxn modelId="{60F51C7A-8BCC-406F-B845-6804B3865751}" type="presParOf" srcId="{BE6DC7E1-2BCC-4D7C-9EB5-4C6AED65D930}" destId="{596A498E-3DF7-47B3-8CCE-24631944AC57}" srcOrd="5" destOrd="0" presId="urn:microsoft.com/office/officeart/2005/8/layout/default"/>
    <dgm:cxn modelId="{1212EF80-F48B-4DF6-BD63-61D92398AE34}" type="presParOf" srcId="{BE6DC7E1-2BCC-4D7C-9EB5-4C6AED65D930}" destId="{5F743F22-9AD0-45DF-893F-BA37A9939F4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B5295B-A3E9-4B74-BB85-2105181C9081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ca-ES"/>
        </a:p>
      </dgm:t>
    </dgm:pt>
    <dgm:pt modelId="{DB78910A-F5F7-41A2-9B9F-AD89982CCBF4}">
      <dgm:prSet phldrT="[Text]"/>
      <dgm:spPr/>
      <dgm:t>
        <a:bodyPr/>
        <a:lstStyle/>
        <a:p>
          <a:r>
            <a:rPr lang="ca-ES" dirty="0">
              <a:solidFill>
                <a:schemeClr val="bg1"/>
              </a:solidFill>
            </a:rPr>
            <a:t>Sistemes computacionals que s’inspiren en les xarxes neuronals biològiques.</a:t>
          </a:r>
        </a:p>
      </dgm:t>
    </dgm:pt>
    <dgm:pt modelId="{A6F1366B-4E54-4F79-9EB4-FCFC4D6B722C}" type="parTrans" cxnId="{6FC71B16-5FD8-4EF9-959A-42C10074400D}">
      <dgm:prSet/>
      <dgm:spPr/>
      <dgm:t>
        <a:bodyPr/>
        <a:lstStyle/>
        <a:p>
          <a:endParaRPr lang="ca-ES">
            <a:solidFill>
              <a:schemeClr val="bg1"/>
            </a:solidFill>
          </a:endParaRPr>
        </a:p>
      </dgm:t>
    </dgm:pt>
    <dgm:pt modelId="{AC115602-07ED-44A9-9B87-50FB74B1B3D5}" type="sibTrans" cxnId="{6FC71B16-5FD8-4EF9-959A-42C10074400D}">
      <dgm:prSet/>
      <dgm:spPr/>
      <dgm:t>
        <a:bodyPr/>
        <a:lstStyle/>
        <a:p>
          <a:endParaRPr lang="ca-ES">
            <a:solidFill>
              <a:schemeClr val="bg1"/>
            </a:solidFill>
          </a:endParaRPr>
        </a:p>
      </dgm:t>
    </dgm:pt>
    <dgm:pt modelId="{7D3F28A0-BA51-4BCA-8E67-5A55CCCCE38D}">
      <dgm:prSet phldrT="[Text]"/>
      <dgm:spPr/>
      <dgm:t>
        <a:bodyPr/>
        <a:lstStyle/>
        <a:p>
          <a:r>
            <a:rPr lang="ca-ES" dirty="0">
              <a:solidFill>
                <a:schemeClr val="bg1"/>
              </a:solidFill>
            </a:rPr>
            <a:t>“Aprenen” a realitzar tasques considerant exemples, generalment sense ser programats amb cap regla específica de tasques.</a:t>
          </a:r>
        </a:p>
      </dgm:t>
    </dgm:pt>
    <dgm:pt modelId="{16A942FB-66CD-4B97-BE44-8376045746B0}" type="parTrans" cxnId="{C0A07173-14E1-4193-90AE-222A39644C3B}">
      <dgm:prSet/>
      <dgm:spPr/>
      <dgm:t>
        <a:bodyPr/>
        <a:lstStyle/>
        <a:p>
          <a:endParaRPr lang="ca-ES">
            <a:solidFill>
              <a:schemeClr val="bg1"/>
            </a:solidFill>
          </a:endParaRPr>
        </a:p>
      </dgm:t>
    </dgm:pt>
    <dgm:pt modelId="{5252D718-4FB0-46B4-A0D0-A1A9E34088EF}" type="sibTrans" cxnId="{C0A07173-14E1-4193-90AE-222A39644C3B}">
      <dgm:prSet/>
      <dgm:spPr/>
      <dgm:t>
        <a:bodyPr/>
        <a:lstStyle/>
        <a:p>
          <a:endParaRPr lang="ca-ES">
            <a:solidFill>
              <a:schemeClr val="bg1"/>
            </a:solidFill>
          </a:endParaRPr>
        </a:p>
      </dgm:t>
    </dgm:pt>
    <dgm:pt modelId="{F2C570E8-BB0D-4B09-893D-79FCD451DE7E}">
      <dgm:prSet phldrT="[Text]"/>
      <dgm:spPr/>
      <dgm:t>
        <a:bodyPr/>
        <a:lstStyle/>
        <a:p>
          <a:r>
            <a:rPr lang="ca-ES" dirty="0">
              <a:solidFill>
                <a:schemeClr val="bg1"/>
              </a:solidFill>
            </a:rPr>
            <a:t>Generen automàticament característiques </a:t>
          </a:r>
          <a:r>
            <a:rPr lang="ca-ES" dirty="0" err="1">
              <a:solidFill>
                <a:schemeClr val="bg1"/>
              </a:solidFill>
            </a:rPr>
            <a:t>identificatives</a:t>
          </a:r>
          <a:r>
            <a:rPr lang="ca-ES" dirty="0">
              <a:solidFill>
                <a:schemeClr val="bg1"/>
              </a:solidFill>
            </a:rPr>
            <a:t> del material d'aprenentatge que processen.</a:t>
          </a:r>
        </a:p>
      </dgm:t>
    </dgm:pt>
    <dgm:pt modelId="{8845D979-A399-4E29-91AF-7FA4062D346C}" type="parTrans" cxnId="{40970A42-9496-4011-A695-41305821DDA0}">
      <dgm:prSet/>
      <dgm:spPr/>
      <dgm:t>
        <a:bodyPr/>
        <a:lstStyle/>
        <a:p>
          <a:endParaRPr lang="ca-ES">
            <a:solidFill>
              <a:schemeClr val="bg1"/>
            </a:solidFill>
          </a:endParaRPr>
        </a:p>
      </dgm:t>
    </dgm:pt>
    <dgm:pt modelId="{B1D644B5-45D3-4204-8A88-7ACE839D578D}" type="sibTrans" cxnId="{40970A42-9496-4011-A695-41305821DDA0}">
      <dgm:prSet/>
      <dgm:spPr/>
      <dgm:t>
        <a:bodyPr/>
        <a:lstStyle/>
        <a:p>
          <a:endParaRPr lang="ca-ES">
            <a:solidFill>
              <a:schemeClr val="bg1"/>
            </a:solidFill>
          </a:endParaRPr>
        </a:p>
      </dgm:t>
    </dgm:pt>
    <dgm:pt modelId="{8FB98230-9C2E-4EBD-8867-DCEEF70725AA}">
      <dgm:prSet phldrT="[Text]"/>
      <dgm:spPr/>
      <dgm:t>
        <a:bodyPr/>
        <a:lstStyle/>
        <a:p>
          <a:r>
            <a:rPr lang="ca-ES" dirty="0">
              <a:solidFill>
                <a:schemeClr val="bg1"/>
              </a:solidFill>
            </a:rPr>
            <a:t>Dues de les principals aplicacions de les xarxes neuronals artificials són predir o classificar les dades.</a:t>
          </a:r>
        </a:p>
      </dgm:t>
    </dgm:pt>
    <dgm:pt modelId="{B2267A74-3DB3-482B-93FF-07C010CF7421}" type="parTrans" cxnId="{08C8C4F1-F94F-4FE7-974B-6929D33285E4}">
      <dgm:prSet/>
      <dgm:spPr/>
      <dgm:t>
        <a:bodyPr/>
        <a:lstStyle/>
        <a:p>
          <a:endParaRPr lang="ca-ES">
            <a:solidFill>
              <a:schemeClr val="bg1"/>
            </a:solidFill>
          </a:endParaRPr>
        </a:p>
      </dgm:t>
    </dgm:pt>
    <dgm:pt modelId="{165C035A-2A32-476B-9F94-F7C33447ADFB}" type="sibTrans" cxnId="{08C8C4F1-F94F-4FE7-974B-6929D33285E4}">
      <dgm:prSet/>
      <dgm:spPr/>
      <dgm:t>
        <a:bodyPr/>
        <a:lstStyle/>
        <a:p>
          <a:endParaRPr lang="ca-ES">
            <a:solidFill>
              <a:schemeClr val="bg1"/>
            </a:solidFill>
          </a:endParaRPr>
        </a:p>
      </dgm:t>
    </dgm:pt>
    <dgm:pt modelId="{61814747-1B26-4821-AD7B-45F9BECD49EB}" type="pres">
      <dgm:prSet presAssocID="{B6B5295B-A3E9-4B74-BB85-2105181C9081}" presName="vert0" presStyleCnt="0">
        <dgm:presLayoutVars>
          <dgm:dir/>
          <dgm:animOne val="branch"/>
          <dgm:animLvl val="lvl"/>
        </dgm:presLayoutVars>
      </dgm:prSet>
      <dgm:spPr/>
    </dgm:pt>
    <dgm:pt modelId="{310AB504-F57D-4E34-BD85-3885636E9561}" type="pres">
      <dgm:prSet presAssocID="{DB78910A-F5F7-41A2-9B9F-AD89982CCBF4}" presName="thickLine" presStyleLbl="alignNode1" presStyleIdx="0" presStyleCnt="4"/>
      <dgm:spPr/>
    </dgm:pt>
    <dgm:pt modelId="{3CE968EE-849E-4022-A8F8-8CCE97DA7477}" type="pres">
      <dgm:prSet presAssocID="{DB78910A-F5F7-41A2-9B9F-AD89982CCBF4}" presName="horz1" presStyleCnt="0"/>
      <dgm:spPr/>
    </dgm:pt>
    <dgm:pt modelId="{0BFFD66A-4741-4153-897C-D952F5BB4090}" type="pres">
      <dgm:prSet presAssocID="{DB78910A-F5F7-41A2-9B9F-AD89982CCBF4}" presName="tx1" presStyleLbl="revTx" presStyleIdx="0" presStyleCnt="4"/>
      <dgm:spPr/>
    </dgm:pt>
    <dgm:pt modelId="{01BA61C0-F752-45A1-9C81-9E657ACE9756}" type="pres">
      <dgm:prSet presAssocID="{DB78910A-F5F7-41A2-9B9F-AD89982CCBF4}" presName="vert1" presStyleCnt="0"/>
      <dgm:spPr/>
    </dgm:pt>
    <dgm:pt modelId="{EC07CE39-02A7-442E-B60B-BBBC5E58C4D4}" type="pres">
      <dgm:prSet presAssocID="{7D3F28A0-BA51-4BCA-8E67-5A55CCCCE38D}" presName="thickLine" presStyleLbl="alignNode1" presStyleIdx="1" presStyleCnt="4"/>
      <dgm:spPr/>
    </dgm:pt>
    <dgm:pt modelId="{642424B0-7247-49D7-B586-157D0425CDCB}" type="pres">
      <dgm:prSet presAssocID="{7D3F28A0-BA51-4BCA-8E67-5A55CCCCE38D}" presName="horz1" presStyleCnt="0"/>
      <dgm:spPr/>
    </dgm:pt>
    <dgm:pt modelId="{7569375A-AFE4-48B0-B137-AAA7E37FCE3D}" type="pres">
      <dgm:prSet presAssocID="{7D3F28A0-BA51-4BCA-8E67-5A55CCCCE38D}" presName="tx1" presStyleLbl="revTx" presStyleIdx="1" presStyleCnt="4"/>
      <dgm:spPr/>
    </dgm:pt>
    <dgm:pt modelId="{2E8716CE-EDBA-4F5F-9933-C88BDB09A4F4}" type="pres">
      <dgm:prSet presAssocID="{7D3F28A0-BA51-4BCA-8E67-5A55CCCCE38D}" presName="vert1" presStyleCnt="0"/>
      <dgm:spPr/>
    </dgm:pt>
    <dgm:pt modelId="{80F34BBB-D956-4CE1-B1A0-9AA421F133BE}" type="pres">
      <dgm:prSet presAssocID="{F2C570E8-BB0D-4B09-893D-79FCD451DE7E}" presName="thickLine" presStyleLbl="alignNode1" presStyleIdx="2" presStyleCnt="4"/>
      <dgm:spPr/>
    </dgm:pt>
    <dgm:pt modelId="{4ABEB897-72F6-4D8C-B137-821BFB9C29FD}" type="pres">
      <dgm:prSet presAssocID="{F2C570E8-BB0D-4B09-893D-79FCD451DE7E}" presName="horz1" presStyleCnt="0"/>
      <dgm:spPr/>
    </dgm:pt>
    <dgm:pt modelId="{19233F89-A4AC-4102-9F39-7FBE554F2E0B}" type="pres">
      <dgm:prSet presAssocID="{F2C570E8-BB0D-4B09-893D-79FCD451DE7E}" presName="tx1" presStyleLbl="revTx" presStyleIdx="2" presStyleCnt="4"/>
      <dgm:spPr/>
    </dgm:pt>
    <dgm:pt modelId="{BA3659EA-9AC9-4EDE-833B-834913B5FD67}" type="pres">
      <dgm:prSet presAssocID="{F2C570E8-BB0D-4B09-893D-79FCD451DE7E}" presName="vert1" presStyleCnt="0"/>
      <dgm:spPr/>
    </dgm:pt>
    <dgm:pt modelId="{2181F0EC-EB95-49F6-9909-8DE65CC99BF0}" type="pres">
      <dgm:prSet presAssocID="{8FB98230-9C2E-4EBD-8867-DCEEF70725AA}" presName="thickLine" presStyleLbl="alignNode1" presStyleIdx="3" presStyleCnt="4"/>
      <dgm:spPr/>
    </dgm:pt>
    <dgm:pt modelId="{F599987D-B5D6-4DCE-8F94-03ECC534B9D1}" type="pres">
      <dgm:prSet presAssocID="{8FB98230-9C2E-4EBD-8867-DCEEF70725AA}" presName="horz1" presStyleCnt="0"/>
      <dgm:spPr/>
    </dgm:pt>
    <dgm:pt modelId="{ACD9F6E8-1A7A-4F1F-8741-ACE323A831E1}" type="pres">
      <dgm:prSet presAssocID="{8FB98230-9C2E-4EBD-8867-DCEEF70725AA}" presName="tx1" presStyleLbl="revTx" presStyleIdx="3" presStyleCnt="4"/>
      <dgm:spPr/>
    </dgm:pt>
    <dgm:pt modelId="{F68A4FE7-A8B5-4910-8419-F746E0411C57}" type="pres">
      <dgm:prSet presAssocID="{8FB98230-9C2E-4EBD-8867-DCEEF70725AA}" presName="vert1" presStyleCnt="0"/>
      <dgm:spPr/>
    </dgm:pt>
  </dgm:ptLst>
  <dgm:cxnLst>
    <dgm:cxn modelId="{6FC71B16-5FD8-4EF9-959A-42C10074400D}" srcId="{B6B5295B-A3E9-4B74-BB85-2105181C9081}" destId="{DB78910A-F5F7-41A2-9B9F-AD89982CCBF4}" srcOrd="0" destOrd="0" parTransId="{A6F1366B-4E54-4F79-9EB4-FCFC4D6B722C}" sibTransId="{AC115602-07ED-44A9-9B87-50FB74B1B3D5}"/>
    <dgm:cxn modelId="{40557E28-F656-453B-B82E-2A5AD2FB13B5}" type="presOf" srcId="{B6B5295B-A3E9-4B74-BB85-2105181C9081}" destId="{61814747-1B26-4821-AD7B-45F9BECD49EB}" srcOrd="0" destOrd="0" presId="urn:microsoft.com/office/officeart/2008/layout/LinedList"/>
    <dgm:cxn modelId="{777BD02C-FFE7-476E-AEE0-A55DE4AE38AF}" type="presOf" srcId="{7D3F28A0-BA51-4BCA-8E67-5A55CCCCE38D}" destId="{7569375A-AFE4-48B0-B137-AAA7E37FCE3D}" srcOrd="0" destOrd="0" presId="urn:microsoft.com/office/officeart/2008/layout/LinedList"/>
    <dgm:cxn modelId="{40970A42-9496-4011-A695-41305821DDA0}" srcId="{B6B5295B-A3E9-4B74-BB85-2105181C9081}" destId="{F2C570E8-BB0D-4B09-893D-79FCD451DE7E}" srcOrd="2" destOrd="0" parTransId="{8845D979-A399-4E29-91AF-7FA4062D346C}" sibTransId="{B1D644B5-45D3-4204-8A88-7ACE839D578D}"/>
    <dgm:cxn modelId="{84BCF871-AB79-4E06-9C49-DB5A94C35206}" type="presOf" srcId="{8FB98230-9C2E-4EBD-8867-DCEEF70725AA}" destId="{ACD9F6E8-1A7A-4F1F-8741-ACE323A831E1}" srcOrd="0" destOrd="0" presId="urn:microsoft.com/office/officeart/2008/layout/LinedList"/>
    <dgm:cxn modelId="{C0A07173-14E1-4193-90AE-222A39644C3B}" srcId="{B6B5295B-A3E9-4B74-BB85-2105181C9081}" destId="{7D3F28A0-BA51-4BCA-8E67-5A55CCCCE38D}" srcOrd="1" destOrd="0" parTransId="{16A942FB-66CD-4B97-BE44-8376045746B0}" sibTransId="{5252D718-4FB0-46B4-A0D0-A1A9E34088EF}"/>
    <dgm:cxn modelId="{8E6491F1-CE15-48F3-A716-CE054EE0F787}" type="presOf" srcId="{DB78910A-F5F7-41A2-9B9F-AD89982CCBF4}" destId="{0BFFD66A-4741-4153-897C-D952F5BB4090}" srcOrd="0" destOrd="0" presId="urn:microsoft.com/office/officeart/2008/layout/LinedList"/>
    <dgm:cxn modelId="{08C8C4F1-F94F-4FE7-974B-6929D33285E4}" srcId="{B6B5295B-A3E9-4B74-BB85-2105181C9081}" destId="{8FB98230-9C2E-4EBD-8867-DCEEF70725AA}" srcOrd="3" destOrd="0" parTransId="{B2267A74-3DB3-482B-93FF-07C010CF7421}" sibTransId="{165C035A-2A32-476B-9F94-F7C33447ADFB}"/>
    <dgm:cxn modelId="{9F846AF8-AA0E-4646-847C-6089A67ADE9C}" type="presOf" srcId="{F2C570E8-BB0D-4B09-893D-79FCD451DE7E}" destId="{19233F89-A4AC-4102-9F39-7FBE554F2E0B}" srcOrd="0" destOrd="0" presId="urn:microsoft.com/office/officeart/2008/layout/LinedList"/>
    <dgm:cxn modelId="{9CCF95AA-0BD5-44D8-98AA-D020C51248CE}" type="presParOf" srcId="{61814747-1B26-4821-AD7B-45F9BECD49EB}" destId="{310AB504-F57D-4E34-BD85-3885636E9561}" srcOrd="0" destOrd="0" presId="urn:microsoft.com/office/officeart/2008/layout/LinedList"/>
    <dgm:cxn modelId="{77B99500-77BC-44BC-A4ED-419D23738E53}" type="presParOf" srcId="{61814747-1B26-4821-AD7B-45F9BECD49EB}" destId="{3CE968EE-849E-4022-A8F8-8CCE97DA7477}" srcOrd="1" destOrd="0" presId="urn:microsoft.com/office/officeart/2008/layout/LinedList"/>
    <dgm:cxn modelId="{47DC9892-9EAB-436E-A8E6-1ABA3FD45BC8}" type="presParOf" srcId="{3CE968EE-849E-4022-A8F8-8CCE97DA7477}" destId="{0BFFD66A-4741-4153-897C-D952F5BB4090}" srcOrd="0" destOrd="0" presId="urn:microsoft.com/office/officeart/2008/layout/LinedList"/>
    <dgm:cxn modelId="{451663E6-E869-4F34-9AE1-459093AA0A0D}" type="presParOf" srcId="{3CE968EE-849E-4022-A8F8-8CCE97DA7477}" destId="{01BA61C0-F752-45A1-9C81-9E657ACE9756}" srcOrd="1" destOrd="0" presId="urn:microsoft.com/office/officeart/2008/layout/LinedList"/>
    <dgm:cxn modelId="{09142EBE-4F37-49EF-959F-AEA5DD8ED4CA}" type="presParOf" srcId="{61814747-1B26-4821-AD7B-45F9BECD49EB}" destId="{EC07CE39-02A7-442E-B60B-BBBC5E58C4D4}" srcOrd="2" destOrd="0" presId="urn:microsoft.com/office/officeart/2008/layout/LinedList"/>
    <dgm:cxn modelId="{5CBA5CC7-0532-43A8-976B-29DC6D9C9AD3}" type="presParOf" srcId="{61814747-1B26-4821-AD7B-45F9BECD49EB}" destId="{642424B0-7247-49D7-B586-157D0425CDCB}" srcOrd="3" destOrd="0" presId="urn:microsoft.com/office/officeart/2008/layout/LinedList"/>
    <dgm:cxn modelId="{D519C890-7B53-47DF-9C77-181A593860A7}" type="presParOf" srcId="{642424B0-7247-49D7-B586-157D0425CDCB}" destId="{7569375A-AFE4-48B0-B137-AAA7E37FCE3D}" srcOrd="0" destOrd="0" presId="urn:microsoft.com/office/officeart/2008/layout/LinedList"/>
    <dgm:cxn modelId="{1283C363-9EB0-4008-AE65-B3844870D179}" type="presParOf" srcId="{642424B0-7247-49D7-B586-157D0425CDCB}" destId="{2E8716CE-EDBA-4F5F-9933-C88BDB09A4F4}" srcOrd="1" destOrd="0" presId="urn:microsoft.com/office/officeart/2008/layout/LinedList"/>
    <dgm:cxn modelId="{98A4080A-E337-4E13-B16A-5A56CE751663}" type="presParOf" srcId="{61814747-1B26-4821-AD7B-45F9BECD49EB}" destId="{80F34BBB-D956-4CE1-B1A0-9AA421F133BE}" srcOrd="4" destOrd="0" presId="urn:microsoft.com/office/officeart/2008/layout/LinedList"/>
    <dgm:cxn modelId="{68766B15-8EFD-46D6-8504-CBF018A2AB3F}" type="presParOf" srcId="{61814747-1B26-4821-AD7B-45F9BECD49EB}" destId="{4ABEB897-72F6-4D8C-B137-821BFB9C29FD}" srcOrd="5" destOrd="0" presId="urn:microsoft.com/office/officeart/2008/layout/LinedList"/>
    <dgm:cxn modelId="{D9E22DEF-50C6-4F44-9D58-1E3CD55BCBE2}" type="presParOf" srcId="{4ABEB897-72F6-4D8C-B137-821BFB9C29FD}" destId="{19233F89-A4AC-4102-9F39-7FBE554F2E0B}" srcOrd="0" destOrd="0" presId="urn:microsoft.com/office/officeart/2008/layout/LinedList"/>
    <dgm:cxn modelId="{6C9338FE-1301-40E4-A77E-18F02089256F}" type="presParOf" srcId="{4ABEB897-72F6-4D8C-B137-821BFB9C29FD}" destId="{BA3659EA-9AC9-4EDE-833B-834913B5FD67}" srcOrd="1" destOrd="0" presId="urn:microsoft.com/office/officeart/2008/layout/LinedList"/>
    <dgm:cxn modelId="{2935AB9D-23FB-4FE6-A69E-E2AC3036E809}" type="presParOf" srcId="{61814747-1B26-4821-AD7B-45F9BECD49EB}" destId="{2181F0EC-EB95-49F6-9909-8DE65CC99BF0}" srcOrd="6" destOrd="0" presId="urn:microsoft.com/office/officeart/2008/layout/LinedList"/>
    <dgm:cxn modelId="{B16B4B7D-763E-4C58-886F-ACBFAE11AF2D}" type="presParOf" srcId="{61814747-1B26-4821-AD7B-45F9BECD49EB}" destId="{F599987D-B5D6-4DCE-8F94-03ECC534B9D1}" srcOrd="7" destOrd="0" presId="urn:microsoft.com/office/officeart/2008/layout/LinedList"/>
    <dgm:cxn modelId="{283ACCC1-9EC8-4231-8E91-603D60D6994A}" type="presParOf" srcId="{F599987D-B5D6-4DCE-8F94-03ECC534B9D1}" destId="{ACD9F6E8-1A7A-4F1F-8741-ACE323A831E1}" srcOrd="0" destOrd="0" presId="urn:microsoft.com/office/officeart/2008/layout/LinedList"/>
    <dgm:cxn modelId="{704042DC-ED30-4A13-AE92-0C57F15F4F8F}" type="presParOf" srcId="{F599987D-B5D6-4DCE-8F94-03ECC534B9D1}" destId="{F68A4FE7-A8B5-4910-8419-F746E0411C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2D2A07-75DC-4F44-906C-07142C3F4BE5}" type="doc">
      <dgm:prSet loTypeId="urn:microsoft.com/office/officeart/2005/8/layout/hProcess11" loCatId="process" qsTypeId="urn:microsoft.com/office/officeart/2005/8/quickstyle/simple1" qsCatId="simple" csTypeId="urn:microsoft.com/office/officeart/2005/8/colors/accent2_3" csCatId="accent2" phldr="1"/>
      <dgm:spPr/>
    </dgm:pt>
    <dgm:pt modelId="{C46D7D44-4F50-45AF-AAD3-8B95A36B8F5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dirty="0"/>
            <a:t>Tots els </a:t>
          </a:r>
          <a:r>
            <a:rPr lang="ca-ES" sz="1600" i="1" dirty="0" err="1"/>
            <a:t>hits</a:t>
          </a:r>
          <a:r>
            <a:rPr lang="ca-ES" sz="1600" dirty="0"/>
            <a:t> s’afegeixen a un </a:t>
          </a:r>
          <a:r>
            <a:rPr lang="ca-ES" sz="1600" i="1" dirty="0" err="1"/>
            <a:t>index</a:t>
          </a:r>
          <a:endParaRPr lang="ca-ES" sz="1600" dirty="0"/>
        </a:p>
      </dgm:t>
    </dgm:pt>
    <dgm:pt modelId="{B8FCAE20-8175-4370-B04A-CA674B662F5D}" type="parTrans" cxnId="{D6EF83CD-1CC4-491C-BB94-3773FFAC2A44}">
      <dgm:prSet/>
      <dgm:spPr/>
      <dgm:t>
        <a:bodyPr/>
        <a:lstStyle/>
        <a:p>
          <a:endParaRPr lang="ca-ES"/>
        </a:p>
      </dgm:t>
    </dgm:pt>
    <dgm:pt modelId="{07149AB6-A5DE-4A77-BF4D-67227D50627D}" type="sibTrans" cxnId="{D6EF83CD-1CC4-491C-BB94-3773FFAC2A44}">
      <dgm:prSet/>
      <dgm:spPr/>
      <dgm:t>
        <a:bodyPr/>
        <a:lstStyle/>
        <a:p>
          <a:endParaRPr lang="ca-ES"/>
        </a:p>
      </dgm:t>
    </dgm:pt>
    <dgm:pt modelId="{211475D8-C337-469C-975B-15F7B6451CB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b="0" dirty="0">
              <a:ea typeface="Cambria Math" panose="02040503050406030204" pitchFamily="18" charset="0"/>
            </a:rPr>
            <a:t>Reconstrucció de les </a:t>
          </a:r>
          <a:r>
            <a:rPr lang="ca-ES" sz="1600" b="0" i="1" dirty="0" err="1">
              <a:ea typeface="Cambria Math" panose="02040503050406030204" pitchFamily="18" charset="0"/>
            </a:rPr>
            <a:t>seeds</a:t>
          </a:r>
          <a:r>
            <a:rPr lang="ca-ES" sz="1600" b="0" dirty="0">
              <a:ea typeface="Cambria Math" panose="02040503050406030204" pitchFamily="18" charset="0"/>
            </a:rPr>
            <a:t> de manera paral·lela en les tres estacions</a:t>
          </a:r>
          <a:endParaRPr lang="ca-ES" sz="1600" dirty="0"/>
        </a:p>
      </dgm:t>
    </dgm:pt>
    <dgm:pt modelId="{2344C1F4-5395-4E1A-AA84-5EDF03D8DAF9}" type="parTrans" cxnId="{CB90AB71-B86A-4FD1-8753-B85DD04CCBDC}">
      <dgm:prSet/>
      <dgm:spPr/>
      <dgm:t>
        <a:bodyPr/>
        <a:lstStyle/>
        <a:p>
          <a:endParaRPr lang="ca-ES"/>
        </a:p>
      </dgm:t>
    </dgm:pt>
    <dgm:pt modelId="{0FABBB3F-71E4-4BAC-B2E3-5B0B6E67D35D}" type="sibTrans" cxnId="{CB90AB71-B86A-4FD1-8753-B85DD04CCBDC}">
      <dgm:prSet/>
      <dgm:spPr/>
      <dgm:t>
        <a:bodyPr/>
        <a:lstStyle/>
        <a:p>
          <a:endParaRPr lang="ca-ES"/>
        </a:p>
      </dgm:t>
    </dgm:pt>
    <dgm:pt modelId="{1473AFB3-C0DB-47D6-BE1C-3027A011CEA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dirty="0">
              <a:ea typeface="Cambria Math" panose="02040503050406030204" pitchFamily="18" charset="0"/>
            </a:rPr>
            <a:t>Unificació de les </a:t>
          </a:r>
          <a:r>
            <a:rPr lang="ca-ES" sz="1600" i="1" dirty="0" err="1">
              <a:ea typeface="Cambria Math" panose="02040503050406030204" pitchFamily="18" charset="0"/>
            </a:rPr>
            <a:t>seeds</a:t>
          </a:r>
          <a:endParaRPr lang="ca-ES" sz="1600" dirty="0"/>
        </a:p>
      </dgm:t>
    </dgm:pt>
    <dgm:pt modelId="{DAA53EC0-5192-4EEF-B1BD-E849EB56FE8F}" type="parTrans" cxnId="{11F74E33-2131-42AF-877F-65F6C4AC92D4}">
      <dgm:prSet/>
      <dgm:spPr/>
      <dgm:t>
        <a:bodyPr/>
        <a:lstStyle/>
        <a:p>
          <a:endParaRPr lang="ca-ES"/>
        </a:p>
      </dgm:t>
    </dgm:pt>
    <dgm:pt modelId="{C7338802-34D6-4393-8E43-40F6FE582C1F}" type="sibTrans" cxnId="{11F74E33-2131-42AF-877F-65F6C4AC92D4}">
      <dgm:prSet/>
      <dgm:spPr/>
      <dgm:t>
        <a:bodyPr/>
        <a:lstStyle/>
        <a:p>
          <a:endParaRPr lang="ca-ES"/>
        </a:p>
      </dgm:t>
    </dgm:pt>
    <dgm:pt modelId="{2E01CBE1-F832-4025-98A8-C8A1F792DE99}" type="pres">
      <dgm:prSet presAssocID="{932D2A07-75DC-4F44-906C-07142C3F4BE5}" presName="Name0" presStyleCnt="0">
        <dgm:presLayoutVars>
          <dgm:dir/>
          <dgm:resizeHandles val="exact"/>
        </dgm:presLayoutVars>
      </dgm:prSet>
      <dgm:spPr/>
    </dgm:pt>
    <dgm:pt modelId="{BFEF3573-B7E9-4925-8C03-35816B1D1130}" type="pres">
      <dgm:prSet presAssocID="{932D2A07-75DC-4F44-906C-07142C3F4BE5}" presName="arrow" presStyleLbl="bgShp" presStyleIdx="0" presStyleCnt="1"/>
      <dgm:spPr/>
    </dgm:pt>
    <dgm:pt modelId="{D357C58B-7599-4882-9C08-DA0C627A5AF0}" type="pres">
      <dgm:prSet presAssocID="{932D2A07-75DC-4F44-906C-07142C3F4BE5}" presName="points" presStyleCnt="0"/>
      <dgm:spPr/>
    </dgm:pt>
    <dgm:pt modelId="{CC6B4152-56AA-47EF-8E93-3C4810A01D56}" type="pres">
      <dgm:prSet presAssocID="{C46D7D44-4F50-45AF-AAD3-8B95A36B8F56}" presName="compositeA" presStyleCnt="0"/>
      <dgm:spPr/>
    </dgm:pt>
    <dgm:pt modelId="{FED525EC-267D-4812-B73A-58D1A5033A3B}" type="pres">
      <dgm:prSet presAssocID="{C46D7D44-4F50-45AF-AAD3-8B95A36B8F56}" presName="textA" presStyleLbl="revTx" presStyleIdx="0" presStyleCnt="3">
        <dgm:presLayoutVars>
          <dgm:bulletEnabled val="1"/>
        </dgm:presLayoutVars>
      </dgm:prSet>
      <dgm:spPr/>
    </dgm:pt>
    <dgm:pt modelId="{977ECD4C-95E7-4C3A-A3DD-79BC81A038A1}" type="pres">
      <dgm:prSet presAssocID="{C46D7D44-4F50-45AF-AAD3-8B95A36B8F56}" presName="circleA" presStyleLbl="node1" presStyleIdx="0" presStyleCnt="3"/>
      <dgm:spPr/>
    </dgm:pt>
    <dgm:pt modelId="{EF37938C-2C01-4D1A-93BB-09B7E31E361E}" type="pres">
      <dgm:prSet presAssocID="{C46D7D44-4F50-45AF-AAD3-8B95A36B8F56}" presName="spaceA" presStyleCnt="0"/>
      <dgm:spPr/>
    </dgm:pt>
    <dgm:pt modelId="{42DC7714-65DD-4D21-B215-C167FA9B1ED3}" type="pres">
      <dgm:prSet presAssocID="{07149AB6-A5DE-4A77-BF4D-67227D50627D}" presName="space" presStyleCnt="0"/>
      <dgm:spPr/>
    </dgm:pt>
    <dgm:pt modelId="{2B364B75-A181-4B30-882E-E88EA655E7F8}" type="pres">
      <dgm:prSet presAssocID="{211475D8-C337-469C-975B-15F7B6451CB3}" presName="compositeB" presStyleCnt="0"/>
      <dgm:spPr/>
    </dgm:pt>
    <dgm:pt modelId="{3AE94D35-DF93-4131-83C3-DE64243E2AB9}" type="pres">
      <dgm:prSet presAssocID="{211475D8-C337-469C-975B-15F7B6451CB3}" presName="textB" presStyleLbl="revTx" presStyleIdx="1" presStyleCnt="3">
        <dgm:presLayoutVars>
          <dgm:bulletEnabled val="1"/>
        </dgm:presLayoutVars>
      </dgm:prSet>
      <dgm:spPr/>
    </dgm:pt>
    <dgm:pt modelId="{D9B600BC-51E7-484A-8608-13ED07615D07}" type="pres">
      <dgm:prSet presAssocID="{211475D8-C337-469C-975B-15F7B6451CB3}" presName="circleB" presStyleLbl="node1" presStyleIdx="1" presStyleCnt="3"/>
      <dgm:spPr/>
    </dgm:pt>
    <dgm:pt modelId="{D58CBD18-01DF-4651-A080-BB1B23B57D30}" type="pres">
      <dgm:prSet presAssocID="{211475D8-C337-469C-975B-15F7B6451CB3}" presName="spaceB" presStyleCnt="0"/>
      <dgm:spPr/>
    </dgm:pt>
    <dgm:pt modelId="{372EB01C-0C6F-4C31-B13D-81D3A46BF980}" type="pres">
      <dgm:prSet presAssocID="{0FABBB3F-71E4-4BAC-B2E3-5B0B6E67D35D}" presName="space" presStyleCnt="0"/>
      <dgm:spPr/>
    </dgm:pt>
    <dgm:pt modelId="{49B81CD5-F63E-4736-8BC1-3AEE34EB49B2}" type="pres">
      <dgm:prSet presAssocID="{1473AFB3-C0DB-47D6-BE1C-3027A011CEA3}" presName="compositeA" presStyleCnt="0"/>
      <dgm:spPr/>
    </dgm:pt>
    <dgm:pt modelId="{7C5BDEF0-836B-4508-AEDB-C7C6F1C68CC6}" type="pres">
      <dgm:prSet presAssocID="{1473AFB3-C0DB-47D6-BE1C-3027A011CEA3}" presName="textA" presStyleLbl="revTx" presStyleIdx="2" presStyleCnt="3">
        <dgm:presLayoutVars>
          <dgm:bulletEnabled val="1"/>
        </dgm:presLayoutVars>
      </dgm:prSet>
      <dgm:spPr/>
    </dgm:pt>
    <dgm:pt modelId="{D4983BD8-B4E2-47C5-A9D4-263684005908}" type="pres">
      <dgm:prSet presAssocID="{1473AFB3-C0DB-47D6-BE1C-3027A011CEA3}" presName="circleA" presStyleLbl="node1" presStyleIdx="2" presStyleCnt="3"/>
      <dgm:spPr/>
    </dgm:pt>
    <dgm:pt modelId="{F241DC4D-4C91-49E4-99D5-63005521C456}" type="pres">
      <dgm:prSet presAssocID="{1473AFB3-C0DB-47D6-BE1C-3027A011CEA3}" presName="spaceA" presStyleCnt="0"/>
      <dgm:spPr/>
    </dgm:pt>
  </dgm:ptLst>
  <dgm:cxnLst>
    <dgm:cxn modelId="{E4519B1B-1493-4AFA-8959-ED746625D5DD}" type="presOf" srcId="{211475D8-C337-469C-975B-15F7B6451CB3}" destId="{3AE94D35-DF93-4131-83C3-DE64243E2AB9}" srcOrd="0" destOrd="0" presId="urn:microsoft.com/office/officeart/2005/8/layout/hProcess11"/>
    <dgm:cxn modelId="{8F122724-D513-4FA1-B1FC-C685E56854DD}" type="presOf" srcId="{1473AFB3-C0DB-47D6-BE1C-3027A011CEA3}" destId="{7C5BDEF0-836B-4508-AEDB-C7C6F1C68CC6}" srcOrd="0" destOrd="0" presId="urn:microsoft.com/office/officeart/2005/8/layout/hProcess11"/>
    <dgm:cxn modelId="{11F74E33-2131-42AF-877F-65F6C4AC92D4}" srcId="{932D2A07-75DC-4F44-906C-07142C3F4BE5}" destId="{1473AFB3-C0DB-47D6-BE1C-3027A011CEA3}" srcOrd="2" destOrd="0" parTransId="{DAA53EC0-5192-4EEF-B1BD-E849EB56FE8F}" sibTransId="{C7338802-34D6-4393-8E43-40F6FE582C1F}"/>
    <dgm:cxn modelId="{02912340-55FE-4AB5-BCF1-D5051F373C00}" type="presOf" srcId="{932D2A07-75DC-4F44-906C-07142C3F4BE5}" destId="{2E01CBE1-F832-4025-98A8-C8A1F792DE99}" srcOrd="0" destOrd="0" presId="urn:microsoft.com/office/officeart/2005/8/layout/hProcess11"/>
    <dgm:cxn modelId="{CB90AB71-B86A-4FD1-8753-B85DD04CCBDC}" srcId="{932D2A07-75DC-4F44-906C-07142C3F4BE5}" destId="{211475D8-C337-469C-975B-15F7B6451CB3}" srcOrd="1" destOrd="0" parTransId="{2344C1F4-5395-4E1A-AA84-5EDF03D8DAF9}" sibTransId="{0FABBB3F-71E4-4BAC-B2E3-5B0B6E67D35D}"/>
    <dgm:cxn modelId="{B973F692-C500-45CF-BA71-EC295F720897}" type="presOf" srcId="{C46D7D44-4F50-45AF-AAD3-8B95A36B8F56}" destId="{FED525EC-267D-4812-B73A-58D1A5033A3B}" srcOrd="0" destOrd="0" presId="urn:microsoft.com/office/officeart/2005/8/layout/hProcess11"/>
    <dgm:cxn modelId="{D6EF83CD-1CC4-491C-BB94-3773FFAC2A44}" srcId="{932D2A07-75DC-4F44-906C-07142C3F4BE5}" destId="{C46D7D44-4F50-45AF-AAD3-8B95A36B8F56}" srcOrd="0" destOrd="0" parTransId="{B8FCAE20-8175-4370-B04A-CA674B662F5D}" sibTransId="{07149AB6-A5DE-4A77-BF4D-67227D50627D}"/>
    <dgm:cxn modelId="{64CBCF9A-EFE1-4795-AF01-A09000854E0C}" type="presParOf" srcId="{2E01CBE1-F832-4025-98A8-C8A1F792DE99}" destId="{BFEF3573-B7E9-4925-8C03-35816B1D1130}" srcOrd="0" destOrd="0" presId="urn:microsoft.com/office/officeart/2005/8/layout/hProcess11"/>
    <dgm:cxn modelId="{544EC4F6-9A47-40E5-8F74-893328C44CD6}" type="presParOf" srcId="{2E01CBE1-F832-4025-98A8-C8A1F792DE99}" destId="{D357C58B-7599-4882-9C08-DA0C627A5AF0}" srcOrd="1" destOrd="0" presId="urn:microsoft.com/office/officeart/2005/8/layout/hProcess11"/>
    <dgm:cxn modelId="{E0CE2768-0FFA-4B7A-A6F9-33EBE479E2FF}" type="presParOf" srcId="{D357C58B-7599-4882-9C08-DA0C627A5AF0}" destId="{CC6B4152-56AA-47EF-8E93-3C4810A01D56}" srcOrd="0" destOrd="0" presId="urn:microsoft.com/office/officeart/2005/8/layout/hProcess11"/>
    <dgm:cxn modelId="{44597E57-5814-4803-AE02-2078DF1A4114}" type="presParOf" srcId="{CC6B4152-56AA-47EF-8E93-3C4810A01D56}" destId="{FED525EC-267D-4812-B73A-58D1A5033A3B}" srcOrd="0" destOrd="0" presId="urn:microsoft.com/office/officeart/2005/8/layout/hProcess11"/>
    <dgm:cxn modelId="{A63D59A8-5CD9-4915-A308-E65F7CE2B6D3}" type="presParOf" srcId="{CC6B4152-56AA-47EF-8E93-3C4810A01D56}" destId="{977ECD4C-95E7-4C3A-A3DD-79BC81A038A1}" srcOrd="1" destOrd="0" presId="urn:microsoft.com/office/officeart/2005/8/layout/hProcess11"/>
    <dgm:cxn modelId="{3DC8E274-CAD5-4198-BCDA-D155AABE1A20}" type="presParOf" srcId="{CC6B4152-56AA-47EF-8E93-3C4810A01D56}" destId="{EF37938C-2C01-4D1A-93BB-09B7E31E361E}" srcOrd="2" destOrd="0" presId="urn:microsoft.com/office/officeart/2005/8/layout/hProcess11"/>
    <dgm:cxn modelId="{169A5A56-5E96-4EC0-8C18-E7F02712D448}" type="presParOf" srcId="{D357C58B-7599-4882-9C08-DA0C627A5AF0}" destId="{42DC7714-65DD-4D21-B215-C167FA9B1ED3}" srcOrd="1" destOrd="0" presId="urn:microsoft.com/office/officeart/2005/8/layout/hProcess11"/>
    <dgm:cxn modelId="{E91DB1D1-45BB-4FEA-B58E-C54889B1CF24}" type="presParOf" srcId="{D357C58B-7599-4882-9C08-DA0C627A5AF0}" destId="{2B364B75-A181-4B30-882E-E88EA655E7F8}" srcOrd="2" destOrd="0" presId="urn:microsoft.com/office/officeart/2005/8/layout/hProcess11"/>
    <dgm:cxn modelId="{B8535737-CBBB-488E-A7FA-1696D37CB0F1}" type="presParOf" srcId="{2B364B75-A181-4B30-882E-E88EA655E7F8}" destId="{3AE94D35-DF93-4131-83C3-DE64243E2AB9}" srcOrd="0" destOrd="0" presId="urn:microsoft.com/office/officeart/2005/8/layout/hProcess11"/>
    <dgm:cxn modelId="{87FA1D2D-4B22-4CF2-B0B9-EC349A3A6FE1}" type="presParOf" srcId="{2B364B75-A181-4B30-882E-E88EA655E7F8}" destId="{D9B600BC-51E7-484A-8608-13ED07615D07}" srcOrd="1" destOrd="0" presId="urn:microsoft.com/office/officeart/2005/8/layout/hProcess11"/>
    <dgm:cxn modelId="{B21E075B-AB0E-4FAA-8BAF-430449DA6A4C}" type="presParOf" srcId="{2B364B75-A181-4B30-882E-E88EA655E7F8}" destId="{D58CBD18-01DF-4651-A080-BB1B23B57D30}" srcOrd="2" destOrd="0" presId="urn:microsoft.com/office/officeart/2005/8/layout/hProcess11"/>
    <dgm:cxn modelId="{57186747-9550-4C8C-99F6-26163C164DAC}" type="presParOf" srcId="{D357C58B-7599-4882-9C08-DA0C627A5AF0}" destId="{372EB01C-0C6F-4C31-B13D-81D3A46BF980}" srcOrd="3" destOrd="0" presId="urn:microsoft.com/office/officeart/2005/8/layout/hProcess11"/>
    <dgm:cxn modelId="{BCDD2181-DB74-4B53-B9E2-33205E0F6FDF}" type="presParOf" srcId="{D357C58B-7599-4882-9C08-DA0C627A5AF0}" destId="{49B81CD5-F63E-4736-8BC1-3AEE34EB49B2}" srcOrd="4" destOrd="0" presId="urn:microsoft.com/office/officeart/2005/8/layout/hProcess11"/>
    <dgm:cxn modelId="{A4FBA676-FB36-4B41-8392-C442B47C8D16}" type="presParOf" srcId="{49B81CD5-F63E-4736-8BC1-3AEE34EB49B2}" destId="{7C5BDEF0-836B-4508-AEDB-C7C6F1C68CC6}" srcOrd="0" destOrd="0" presId="urn:microsoft.com/office/officeart/2005/8/layout/hProcess11"/>
    <dgm:cxn modelId="{C669FD76-7BB5-420B-B347-1BCC71D53E41}" type="presParOf" srcId="{49B81CD5-F63E-4736-8BC1-3AEE34EB49B2}" destId="{D4983BD8-B4E2-47C5-A9D4-263684005908}" srcOrd="1" destOrd="0" presId="urn:microsoft.com/office/officeart/2005/8/layout/hProcess11"/>
    <dgm:cxn modelId="{079B3D6B-C59C-47D1-AB8F-09FE83839F08}" type="presParOf" srcId="{49B81CD5-F63E-4736-8BC1-3AEE34EB49B2}" destId="{F241DC4D-4C91-49E4-99D5-63005521C45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2D2A07-75DC-4F44-906C-07142C3F4BE5}" type="doc">
      <dgm:prSet loTypeId="urn:microsoft.com/office/officeart/2005/8/layout/hProcess11" loCatId="process" qsTypeId="urn:microsoft.com/office/officeart/2005/8/quickstyle/simple1" qsCatId="simple" csTypeId="urn:microsoft.com/office/officeart/2005/8/colors/accent2_3" csCatId="accent2" phldr="1"/>
      <dgm:spPr/>
    </dgm:pt>
    <dgm:pt modelId="{C46D7D44-4F50-45AF-AAD3-8B95A36B8F5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dirty="0"/>
            <a:t>Tots els </a:t>
          </a:r>
          <a:r>
            <a:rPr lang="ca-ES" sz="1600" i="1" dirty="0" err="1"/>
            <a:t>hits</a:t>
          </a:r>
          <a:r>
            <a:rPr lang="ca-ES" sz="1600" dirty="0"/>
            <a:t> s’afegeixen a un </a:t>
          </a:r>
          <a:r>
            <a:rPr lang="ca-ES" sz="1600" i="1" dirty="0" err="1"/>
            <a:t>index</a:t>
          </a:r>
          <a:endParaRPr lang="ca-ES" sz="1600" dirty="0"/>
        </a:p>
      </dgm:t>
    </dgm:pt>
    <dgm:pt modelId="{B8FCAE20-8175-4370-B04A-CA674B662F5D}" type="parTrans" cxnId="{D6EF83CD-1CC4-491C-BB94-3773FFAC2A44}">
      <dgm:prSet/>
      <dgm:spPr/>
      <dgm:t>
        <a:bodyPr/>
        <a:lstStyle/>
        <a:p>
          <a:endParaRPr lang="ca-ES"/>
        </a:p>
      </dgm:t>
    </dgm:pt>
    <dgm:pt modelId="{07149AB6-A5DE-4A77-BF4D-67227D50627D}" type="sibTrans" cxnId="{D6EF83CD-1CC4-491C-BB94-3773FFAC2A44}">
      <dgm:prSet/>
      <dgm:spPr/>
      <dgm:t>
        <a:bodyPr/>
        <a:lstStyle/>
        <a:p>
          <a:endParaRPr lang="ca-ES"/>
        </a:p>
      </dgm:t>
    </dgm:pt>
    <dgm:pt modelId="{211475D8-C337-469C-975B-15F7B6451CB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b="0" dirty="0">
              <a:ea typeface="Cambria Math" panose="02040503050406030204" pitchFamily="18" charset="0"/>
            </a:rPr>
            <a:t>Reconstrucció de les </a:t>
          </a:r>
          <a:r>
            <a:rPr lang="ca-ES" sz="1600" b="0" i="1" dirty="0" err="1">
              <a:ea typeface="Cambria Math" panose="02040503050406030204" pitchFamily="18" charset="0"/>
            </a:rPr>
            <a:t>seeds</a:t>
          </a:r>
          <a:r>
            <a:rPr lang="ca-ES" sz="1600" b="0" dirty="0">
              <a:ea typeface="Cambria Math" panose="02040503050406030204" pitchFamily="18" charset="0"/>
            </a:rPr>
            <a:t> de manera paral·lela en les tres estacions</a:t>
          </a:r>
          <a:endParaRPr lang="ca-ES" sz="1600" dirty="0"/>
        </a:p>
      </dgm:t>
    </dgm:pt>
    <dgm:pt modelId="{2344C1F4-5395-4E1A-AA84-5EDF03D8DAF9}" type="parTrans" cxnId="{CB90AB71-B86A-4FD1-8753-B85DD04CCBDC}">
      <dgm:prSet/>
      <dgm:spPr/>
      <dgm:t>
        <a:bodyPr/>
        <a:lstStyle/>
        <a:p>
          <a:endParaRPr lang="ca-ES"/>
        </a:p>
      </dgm:t>
    </dgm:pt>
    <dgm:pt modelId="{0FABBB3F-71E4-4BAC-B2E3-5B0B6E67D35D}" type="sibTrans" cxnId="{CB90AB71-B86A-4FD1-8753-B85DD04CCBDC}">
      <dgm:prSet/>
      <dgm:spPr/>
      <dgm:t>
        <a:bodyPr/>
        <a:lstStyle/>
        <a:p>
          <a:endParaRPr lang="ca-ES"/>
        </a:p>
      </dgm:t>
    </dgm:pt>
    <dgm:pt modelId="{1473AFB3-C0DB-47D6-BE1C-3027A011CEA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dirty="0">
              <a:ea typeface="Cambria Math" panose="02040503050406030204" pitchFamily="18" charset="0"/>
            </a:rPr>
            <a:t>Unificació de les </a:t>
          </a:r>
          <a:r>
            <a:rPr lang="ca-ES" sz="1600" i="1" dirty="0" err="1">
              <a:ea typeface="Cambria Math" panose="02040503050406030204" pitchFamily="18" charset="0"/>
            </a:rPr>
            <a:t>seeds</a:t>
          </a:r>
          <a:endParaRPr lang="ca-ES" sz="1600" dirty="0"/>
        </a:p>
      </dgm:t>
    </dgm:pt>
    <dgm:pt modelId="{DAA53EC0-5192-4EEF-B1BD-E849EB56FE8F}" type="parTrans" cxnId="{11F74E33-2131-42AF-877F-65F6C4AC92D4}">
      <dgm:prSet/>
      <dgm:spPr/>
      <dgm:t>
        <a:bodyPr/>
        <a:lstStyle/>
        <a:p>
          <a:endParaRPr lang="ca-ES"/>
        </a:p>
      </dgm:t>
    </dgm:pt>
    <dgm:pt modelId="{C7338802-34D6-4393-8E43-40F6FE582C1F}" type="sibTrans" cxnId="{11F74E33-2131-42AF-877F-65F6C4AC92D4}">
      <dgm:prSet/>
      <dgm:spPr/>
      <dgm:t>
        <a:bodyPr/>
        <a:lstStyle/>
        <a:p>
          <a:endParaRPr lang="ca-ES"/>
        </a:p>
      </dgm:t>
    </dgm:pt>
    <dgm:pt modelId="{2E01CBE1-F832-4025-98A8-C8A1F792DE99}" type="pres">
      <dgm:prSet presAssocID="{932D2A07-75DC-4F44-906C-07142C3F4BE5}" presName="Name0" presStyleCnt="0">
        <dgm:presLayoutVars>
          <dgm:dir/>
          <dgm:resizeHandles val="exact"/>
        </dgm:presLayoutVars>
      </dgm:prSet>
      <dgm:spPr/>
    </dgm:pt>
    <dgm:pt modelId="{BFEF3573-B7E9-4925-8C03-35816B1D1130}" type="pres">
      <dgm:prSet presAssocID="{932D2A07-75DC-4F44-906C-07142C3F4BE5}" presName="arrow" presStyleLbl="bgShp" presStyleIdx="0" presStyleCnt="1"/>
      <dgm:spPr/>
    </dgm:pt>
    <dgm:pt modelId="{D357C58B-7599-4882-9C08-DA0C627A5AF0}" type="pres">
      <dgm:prSet presAssocID="{932D2A07-75DC-4F44-906C-07142C3F4BE5}" presName="points" presStyleCnt="0"/>
      <dgm:spPr/>
    </dgm:pt>
    <dgm:pt modelId="{CC6B4152-56AA-47EF-8E93-3C4810A01D56}" type="pres">
      <dgm:prSet presAssocID="{C46D7D44-4F50-45AF-AAD3-8B95A36B8F56}" presName="compositeA" presStyleCnt="0"/>
      <dgm:spPr/>
    </dgm:pt>
    <dgm:pt modelId="{FED525EC-267D-4812-B73A-58D1A5033A3B}" type="pres">
      <dgm:prSet presAssocID="{C46D7D44-4F50-45AF-AAD3-8B95A36B8F56}" presName="textA" presStyleLbl="revTx" presStyleIdx="0" presStyleCnt="3">
        <dgm:presLayoutVars>
          <dgm:bulletEnabled val="1"/>
        </dgm:presLayoutVars>
      </dgm:prSet>
      <dgm:spPr/>
    </dgm:pt>
    <dgm:pt modelId="{977ECD4C-95E7-4C3A-A3DD-79BC81A038A1}" type="pres">
      <dgm:prSet presAssocID="{C46D7D44-4F50-45AF-AAD3-8B95A36B8F56}" presName="circleA" presStyleLbl="node1" presStyleIdx="0" presStyleCnt="3"/>
      <dgm:spPr>
        <a:solidFill>
          <a:schemeClr val="tx2">
            <a:lumMod val="50000"/>
          </a:schemeClr>
        </a:solidFill>
      </dgm:spPr>
    </dgm:pt>
    <dgm:pt modelId="{EF37938C-2C01-4D1A-93BB-09B7E31E361E}" type="pres">
      <dgm:prSet presAssocID="{C46D7D44-4F50-45AF-AAD3-8B95A36B8F56}" presName="spaceA" presStyleCnt="0"/>
      <dgm:spPr/>
    </dgm:pt>
    <dgm:pt modelId="{42DC7714-65DD-4D21-B215-C167FA9B1ED3}" type="pres">
      <dgm:prSet presAssocID="{07149AB6-A5DE-4A77-BF4D-67227D50627D}" presName="space" presStyleCnt="0"/>
      <dgm:spPr/>
    </dgm:pt>
    <dgm:pt modelId="{2B364B75-A181-4B30-882E-E88EA655E7F8}" type="pres">
      <dgm:prSet presAssocID="{211475D8-C337-469C-975B-15F7B6451CB3}" presName="compositeB" presStyleCnt="0"/>
      <dgm:spPr/>
    </dgm:pt>
    <dgm:pt modelId="{3AE94D35-DF93-4131-83C3-DE64243E2AB9}" type="pres">
      <dgm:prSet presAssocID="{211475D8-C337-469C-975B-15F7B6451CB3}" presName="textB" presStyleLbl="revTx" presStyleIdx="1" presStyleCnt="3">
        <dgm:presLayoutVars>
          <dgm:bulletEnabled val="1"/>
        </dgm:presLayoutVars>
      </dgm:prSet>
      <dgm:spPr/>
    </dgm:pt>
    <dgm:pt modelId="{D9B600BC-51E7-484A-8608-13ED07615D07}" type="pres">
      <dgm:prSet presAssocID="{211475D8-C337-469C-975B-15F7B6451CB3}" presName="circleB" presStyleLbl="node1" presStyleIdx="1" presStyleCnt="3"/>
      <dgm:spPr/>
    </dgm:pt>
    <dgm:pt modelId="{D58CBD18-01DF-4651-A080-BB1B23B57D30}" type="pres">
      <dgm:prSet presAssocID="{211475D8-C337-469C-975B-15F7B6451CB3}" presName="spaceB" presStyleCnt="0"/>
      <dgm:spPr/>
    </dgm:pt>
    <dgm:pt modelId="{372EB01C-0C6F-4C31-B13D-81D3A46BF980}" type="pres">
      <dgm:prSet presAssocID="{0FABBB3F-71E4-4BAC-B2E3-5B0B6E67D35D}" presName="space" presStyleCnt="0"/>
      <dgm:spPr/>
    </dgm:pt>
    <dgm:pt modelId="{49B81CD5-F63E-4736-8BC1-3AEE34EB49B2}" type="pres">
      <dgm:prSet presAssocID="{1473AFB3-C0DB-47D6-BE1C-3027A011CEA3}" presName="compositeA" presStyleCnt="0"/>
      <dgm:spPr/>
    </dgm:pt>
    <dgm:pt modelId="{7C5BDEF0-836B-4508-AEDB-C7C6F1C68CC6}" type="pres">
      <dgm:prSet presAssocID="{1473AFB3-C0DB-47D6-BE1C-3027A011CEA3}" presName="textA" presStyleLbl="revTx" presStyleIdx="2" presStyleCnt="3">
        <dgm:presLayoutVars>
          <dgm:bulletEnabled val="1"/>
        </dgm:presLayoutVars>
      </dgm:prSet>
      <dgm:spPr/>
    </dgm:pt>
    <dgm:pt modelId="{D4983BD8-B4E2-47C5-A9D4-263684005908}" type="pres">
      <dgm:prSet presAssocID="{1473AFB3-C0DB-47D6-BE1C-3027A011CEA3}" presName="circleA" presStyleLbl="node1" presStyleIdx="2" presStyleCnt="3"/>
      <dgm:spPr/>
    </dgm:pt>
    <dgm:pt modelId="{F241DC4D-4C91-49E4-99D5-63005521C456}" type="pres">
      <dgm:prSet presAssocID="{1473AFB3-C0DB-47D6-BE1C-3027A011CEA3}" presName="spaceA" presStyleCnt="0"/>
      <dgm:spPr/>
    </dgm:pt>
  </dgm:ptLst>
  <dgm:cxnLst>
    <dgm:cxn modelId="{E4519B1B-1493-4AFA-8959-ED746625D5DD}" type="presOf" srcId="{211475D8-C337-469C-975B-15F7B6451CB3}" destId="{3AE94D35-DF93-4131-83C3-DE64243E2AB9}" srcOrd="0" destOrd="0" presId="urn:microsoft.com/office/officeart/2005/8/layout/hProcess11"/>
    <dgm:cxn modelId="{8F122724-D513-4FA1-B1FC-C685E56854DD}" type="presOf" srcId="{1473AFB3-C0DB-47D6-BE1C-3027A011CEA3}" destId="{7C5BDEF0-836B-4508-AEDB-C7C6F1C68CC6}" srcOrd="0" destOrd="0" presId="urn:microsoft.com/office/officeart/2005/8/layout/hProcess11"/>
    <dgm:cxn modelId="{11F74E33-2131-42AF-877F-65F6C4AC92D4}" srcId="{932D2A07-75DC-4F44-906C-07142C3F4BE5}" destId="{1473AFB3-C0DB-47D6-BE1C-3027A011CEA3}" srcOrd="2" destOrd="0" parTransId="{DAA53EC0-5192-4EEF-B1BD-E849EB56FE8F}" sibTransId="{C7338802-34D6-4393-8E43-40F6FE582C1F}"/>
    <dgm:cxn modelId="{02912340-55FE-4AB5-BCF1-D5051F373C00}" type="presOf" srcId="{932D2A07-75DC-4F44-906C-07142C3F4BE5}" destId="{2E01CBE1-F832-4025-98A8-C8A1F792DE99}" srcOrd="0" destOrd="0" presId="urn:microsoft.com/office/officeart/2005/8/layout/hProcess11"/>
    <dgm:cxn modelId="{CB90AB71-B86A-4FD1-8753-B85DD04CCBDC}" srcId="{932D2A07-75DC-4F44-906C-07142C3F4BE5}" destId="{211475D8-C337-469C-975B-15F7B6451CB3}" srcOrd="1" destOrd="0" parTransId="{2344C1F4-5395-4E1A-AA84-5EDF03D8DAF9}" sibTransId="{0FABBB3F-71E4-4BAC-B2E3-5B0B6E67D35D}"/>
    <dgm:cxn modelId="{B973F692-C500-45CF-BA71-EC295F720897}" type="presOf" srcId="{C46D7D44-4F50-45AF-AAD3-8B95A36B8F56}" destId="{FED525EC-267D-4812-B73A-58D1A5033A3B}" srcOrd="0" destOrd="0" presId="urn:microsoft.com/office/officeart/2005/8/layout/hProcess11"/>
    <dgm:cxn modelId="{D6EF83CD-1CC4-491C-BB94-3773FFAC2A44}" srcId="{932D2A07-75DC-4F44-906C-07142C3F4BE5}" destId="{C46D7D44-4F50-45AF-AAD3-8B95A36B8F56}" srcOrd="0" destOrd="0" parTransId="{B8FCAE20-8175-4370-B04A-CA674B662F5D}" sibTransId="{07149AB6-A5DE-4A77-BF4D-67227D50627D}"/>
    <dgm:cxn modelId="{64CBCF9A-EFE1-4795-AF01-A09000854E0C}" type="presParOf" srcId="{2E01CBE1-F832-4025-98A8-C8A1F792DE99}" destId="{BFEF3573-B7E9-4925-8C03-35816B1D1130}" srcOrd="0" destOrd="0" presId="urn:microsoft.com/office/officeart/2005/8/layout/hProcess11"/>
    <dgm:cxn modelId="{544EC4F6-9A47-40E5-8F74-893328C44CD6}" type="presParOf" srcId="{2E01CBE1-F832-4025-98A8-C8A1F792DE99}" destId="{D357C58B-7599-4882-9C08-DA0C627A5AF0}" srcOrd="1" destOrd="0" presId="urn:microsoft.com/office/officeart/2005/8/layout/hProcess11"/>
    <dgm:cxn modelId="{E0CE2768-0FFA-4B7A-A6F9-33EBE479E2FF}" type="presParOf" srcId="{D357C58B-7599-4882-9C08-DA0C627A5AF0}" destId="{CC6B4152-56AA-47EF-8E93-3C4810A01D56}" srcOrd="0" destOrd="0" presId="urn:microsoft.com/office/officeart/2005/8/layout/hProcess11"/>
    <dgm:cxn modelId="{44597E57-5814-4803-AE02-2078DF1A4114}" type="presParOf" srcId="{CC6B4152-56AA-47EF-8E93-3C4810A01D56}" destId="{FED525EC-267D-4812-B73A-58D1A5033A3B}" srcOrd="0" destOrd="0" presId="urn:microsoft.com/office/officeart/2005/8/layout/hProcess11"/>
    <dgm:cxn modelId="{A63D59A8-5CD9-4915-A308-E65F7CE2B6D3}" type="presParOf" srcId="{CC6B4152-56AA-47EF-8E93-3C4810A01D56}" destId="{977ECD4C-95E7-4C3A-A3DD-79BC81A038A1}" srcOrd="1" destOrd="0" presId="urn:microsoft.com/office/officeart/2005/8/layout/hProcess11"/>
    <dgm:cxn modelId="{3DC8E274-CAD5-4198-BCDA-D155AABE1A20}" type="presParOf" srcId="{CC6B4152-56AA-47EF-8E93-3C4810A01D56}" destId="{EF37938C-2C01-4D1A-93BB-09B7E31E361E}" srcOrd="2" destOrd="0" presId="urn:microsoft.com/office/officeart/2005/8/layout/hProcess11"/>
    <dgm:cxn modelId="{169A5A56-5E96-4EC0-8C18-E7F02712D448}" type="presParOf" srcId="{D357C58B-7599-4882-9C08-DA0C627A5AF0}" destId="{42DC7714-65DD-4D21-B215-C167FA9B1ED3}" srcOrd="1" destOrd="0" presId="urn:microsoft.com/office/officeart/2005/8/layout/hProcess11"/>
    <dgm:cxn modelId="{E91DB1D1-45BB-4FEA-B58E-C54889B1CF24}" type="presParOf" srcId="{D357C58B-7599-4882-9C08-DA0C627A5AF0}" destId="{2B364B75-A181-4B30-882E-E88EA655E7F8}" srcOrd="2" destOrd="0" presId="urn:microsoft.com/office/officeart/2005/8/layout/hProcess11"/>
    <dgm:cxn modelId="{B8535737-CBBB-488E-A7FA-1696D37CB0F1}" type="presParOf" srcId="{2B364B75-A181-4B30-882E-E88EA655E7F8}" destId="{3AE94D35-DF93-4131-83C3-DE64243E2AB9}" srcOrd="0" destOrd="0" presId="urn:microsoft.com/office/officeart/2005/8/layout/hProcess11"/>
    <dgm:cxn modelId="{87FA1D2D-4B22-4CF2-B0B9-EC349A3A6FE1}" type="presParOf" srcId="{2B364B75-A181-4B30-882E-E88EA655E7F8}" destId="{D9B600BC-51E7-484A-8608-13ED07615D07}" srcOrd="1" destOrd="0" presId="urn:microsoft.com/office/officeart/2005/8/layout/hProcess11"/>
    <dgm:cxn modelId="{B21E075B-AB0E-4FAA-8BAF-430449DA6A4C}" type="presParOf" srcId="{2B364B75-A181-4B30-882E-E88EA655E7F8}" destId="{D58CBD18-01DF-4651-A080-BB1B23B57D30}" srcOrd="2" destOrd="0" presId="urn:microsoft.com/office/officeart/2005/8/layout/hProcess11"/>
    <dgm:cxn modelId="{57186747-9550-4C8C-99F6-26163C164DAC}" type="presParOf" srcId="{D357C58B-7599-4882-9C08-DA0C627A5AF0}" destId="{372EB01C-0C6F-4C31-B13D-81D3A46BF980}" srcOrd="3" destOrd="0" presId="urn:microsoft.com/office/officeart/2005/8/layout/hProcess11"/>
    <dgm:cxn modelId="{BCDD2181-DB74-4B53-B9E2-33205E0F6FDF}" type="presParOf" srcId="{D357C58B-7599-4882-9C08-DA0C627A5AF0}" destId="{49B81CD5-F63E-4736-8BC1-3AEE34EB49B2}" srcOrd="4" destOrd="0" presId="urn:microsoft.com/office/officeart/2005/8/layout/hProcess11"/>
    <dgm:cxn modelId="{A4FBA676-FB36-4B41-8392-C442B47C8D16}" type="presParOf" srcId="{49B81CD5-F63E-4736-8BC1-3AEE34EB49B2}" destId="{7C5BDEF0-836B-4508-AEDB-C7C6F1C68CC6}" srcOrd="0" destOrd="0" presId="urn:microsoft.com/office/officeart/2005/8/layout/hProcess11"/>
    <dgm:cxn modelId="{C669FD76-7BB5-420B-B347-1BCC71D53E41}" type="presParOf" srcId="{49B81CD5-F63E-4736-8BC1-3AEE34EB49B2}" destId="{D4983BD8-B4E2-47C5-A9D4-263684005908}" srcOrd="1" destOrd="0" presId="urn:microsoft.com/office/officeart/2005/8/layout/hProcess11"/>
    <dgm:cxn modelId="{079B3D6B-C59C-47D1-AB8F-09FE83839F08}" type="presParOf" srcId="{49B81CD5-F63E-4736-8BC1-3AEE34EB49B2}" destId="{F241DC4D-4C91-49E4-99D5-63005521C45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2D2A07-75DC-4F44-906C-07142C3F4BE5}" type="doc">
      <dgm:prSet loTypeId="urn:microsoft.com/office/officeart/2005/8/layout/hProcess11" loCatId="process" qsTypeId="urn:microsoft.com/office/officeart/2005/8/quickstyle/simple1" qsCatId="simple" csTypeId="urn:microsoft.com/office/officeart/2005/8/colors/accent2_3" csCatId="accent2" phldr="1"/>
      <dgm:spPr/>
    </dgm:pt>
    <dgm:pt modelId="{C46D7D44-4F50-45AF-AAD3-8B95A36B8F5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dirty="0"/>
            <a:t>Tots els </a:t>
          </a:r>
          <a:r>
            <a:rPr lang="ca-ES" sz="1600" i="1" dirty="0" err="1"/>
            <a:t>hits</a:t>
          </a:r>
          <a:r>
            <a:rPr lang="ca-ES" sz="1600" dirty="0"/>
            <a:t> s’afegeixen a un </a:t>
          </a:r>
          <a:r>
            <a:rPr lang="ca-ES" sz="1600" i="1" dirty="0" err="1"/>
            <a:t>index</a:t>
          </a:r>
          <a:endParaRPr lang="ca-ES" sz="1600" dirty="0"/>
        </a:p>
      </dgm:t>
    </dgm:pt>
    <dgm:pt modelId="{B8FCAE20-8175-4370-B04A-CA674B662F5D}" type="parTrans" cxnId="{D6EF83CD-1CC4-491C-BB94-3773FFAC2A44}">
      <dgm:prSet/>
      <dgm:spPr/>
      <dgm:t>
        <a:bodyPr/>
        <a:lstStyle/>
        <a:p>
          <a:endParaRPr lang="ca-ES"/>
        </a:p>
      </dgm:t>
    </dgm:pt>
    <dgm:pt modelId="{07149AB6-A5DE-4A77-BF4D-67227D50627D}" type="sibTrans" cxnId="{D6EF83CD-1CC4-491C-BB94-3773FFAC2A44}">
      <dgm:prSet/>
      <dgm:spPr/>
      <dgm:t>
        <a:bodyPr/>
        <a:lstStyle/>
        <a:p>
          <a:endParaRPr lang="ca-ES"/>
        </a:p>
      </dgm:t>
    </dgm:pt>
    <dgm:pt modelId="{211475D8-C337-469C-975B-15F7B6451CB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b="0" dirty="0">
              <a:ea typeface="Cambria Math" panose="02040503050406030204" pitchFamily="18" charset="0"/>
            </a:rPr>
            <a:t>Reconstrucció de les </a:t>
          </a:r>
          <a:r>
            <a:rPr lang="ca-ES" sz="1600" b="0" i="1" dirty="0" err="1">
              <a:ea typeface="Cambria Math" panose="02040503050406030204" pitchFamily="18" charset="0"/>
            </a:rPr>
            <a:t>seeds</a:t>
          </a:r>
          <a:r>
            <a:rPr lang="ca-ES" sz="1600" b="0" dirty="0">
              <a:ea typeface="Cambria Math" panose="02040503050406030204" pitchFamily="18" charset="0"/>
            </a:rPr>
            <a:t> de manera paral·lela en les tres estacions</a:t>
          </a:r>
          <a:endParaRPr lang="ca-ES" sz="1600" dirty="0"/>
        </a:p>
      </dgm:t>
    </dgm:pt>
    <dgm:pt modelId="{2344C1F4-5395-4E1A-AA84-5EDF03D8DAF9}" type="parTrans" cxnId="{CB90AB71-B86A-4FD1-8753-B85DD04CCBDC}">
      <dgm:prSet/>
      <dgm:spPr/>
      <dgm:t>
        <a:bodyPr/>
        <a:lstStyle/>
        <a:p>
          <a:endParaRPr lang="ca-ES"/>
        </a:p>
      </dgm:t>
    </dgm:pt>
    <dgm:pt modelId="{0FABBB3F-71E4-4BAC-B2E3-5B0B6E67D35D}" type="sibTrans" cxnId="{CB90AB71-B86A-4FD1-8753-B85DD04CCBDC}">
      <dgm:prSet/>
      <dgm:spPr/>
      <dgm:t>
        <a:bodyPr/>
        <a:lstStyle/>
        <a:p>
          <a:endParaRPr lang="ca-ES"/>
        </a:p>
      </dgm:t>
    </dgm:pt>
    <dgm:pt modelId="{1473AFB3-C0DB-47D6-BE1C-3027A011CEA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dirty="0">
              <a:ea typeface="Cambria Math" panose="02040503050406030204" pitchFamily="18" charset="0"/>
            </a:rPr>
            <a:t>Unificació de les </a:t>
          </a:r>
          <a:r>
            <a:rPr lang="ca-ES" sz="1600" i="1" dirty="0" err="1">
              <a:ea typeface="Cambria Math" panose="02040503050406030204" pitchFamily="18" charset="0"/>
            </a:rPr>
            <a:t>seeds</a:t>
          </a:r>
          <a:endParaRPr lang="ca-ES" sz="1600" dirty="0"/>
        </a:p>
      </dgm:t>
    </dgm:pt>
    <dgm:pt modelId="{DAA53EC0-5192-4EEF-B1BD-E849EB56FE8F}" type="parTrans" cxnId="{11F74E33-2131-42AF-877F-65F6C4AC92D4}">
      <dgm:prSet/>
      <dgm:spPr/>
      <dgm:t>
        <a:bodyPr/>
        <a:lstStyle/>
        <a:p>
          <a:endParaRPr lang="ca-ES"/>
        </a:p>
      </dgm:t>
    </dgm:pt>
    <dgm:pt modelId="{C7338802-34D6-4393-8E43-40F6FE582C1F}" type="sibTrans" cxnId="{11F74E33-2131-42AF-877F-65F6C4AC92D4}">
      <dgm:prSet/>
      <dgm:spPr/>
      <dgm:t>
        <a:bodyPr/>
        <a:lstStyle/>
        <a:p>
          <a:endParaRPr lang="ca-ES"/>
        </a:p>
      </dgm:t>
    </dgm:pt>
    <dgm:pt modelId="{2E01CBE1-F832-4025-98A8-C8A1F792DE99}" type="pres">
      <dgm:prSet presAssocID="{932D2A07-75DC-4F44-906C-07142C3F4BE5}" presName="Name0" presStyleCnt="0">
        <dgm:presLayoutVars>
          <dgm:dir/>
          <dgm:resizeHandles val="exact"/>
        </dgm:presLayoutVars>
      </dgm:prSet>
      <dgm:spPr/>
    </dgm:pt>
    <dgm:pt modelId="{BFEF3573-B7E9-4925-8C03-35816B1D1130}" type="pres">
      <dgm:prSet presAssocID="{932D2A07-75DC-4F44-906C-07142C3F4BE5}" presName="arrow" presStyleLbl="bgShp" presStyleIdx="0" presStyleCnt="1"/>
      <dgm:spPr/>
    </dgm:pt>
    <dgm:pt modelId="{D357C58B-7599-4882-9C08-DA0C627A5AF0}" type="pres">
      <dgm:prSet presAssocID="{932D2A07-75DC-4F44-906C-07142C3F4BE5}" presName="points" presStyleCnt="0"/>
      <dgm:spPr/>
    </dgm:pt>
    <dgm:pt modelId="{CC6B4152-56AA-47EF-8E93-3C4810A01D56}" type="pres">
      <dgm:prSet presAssocID="{C46D7D44-4F50-45AF-AAD3-8B95A36B8F56}" presName="compositeA" presStyleCnt="0"/>
      <dgm:spPr/>
    </dgm:pt>
    <dgm:pt modelId="{FED525EC-267D-4812-B73A-58D1A5033A3B}" type="pres">
      <dgm:prSet presAssocID="{C46D7D44-4F50-45AF-AAD3-8B95A36B8F56}" presName="textA" presStyleLbl="revTx" presStyleIdx="0" presStyleCnt="3">
        <dgm:presLayoutVars>
          <dgm:bulletEnabled val="1"/>
        </dgm:presLayoutVars>
      </dgm:prSet>
      <dgm:spPr/>
    </dgm:pt>
    <dgm:pt modelId="{977ECD4C-95E7-4C3A-A3DD-79BC81A038A1}" type="pres">
      <dgm:prSet presAssocID="{C46D7D44-4F50-45AF-AAD3-8B95A36B8F56}" presName="circleA" presStyleLbl="node1" presStyleIdx="0" presStyleCnt="3"/>
      <dgm:spPr/>
    </dgm:pt>
    <dgm:pt modelId="{EF37938C-2C01-4D1A-93BB-09B7E31E361E}" type="pres">
      <dgm:prSet presAssocID="{C46D7D44-4F50-45AF-AAD3-8B95A36B8F56}" presName="spaceA" presStyleCnt="0"/>
      <dgm:spPr/>
    </dgm:pt>
    <dgm:pt modelId="{42DC7714-65DD-4D21-B215-C167FA9B1ED3}" type="pres">
      <dgm:prSet presAssocID="{07149AB6-A5DE-4A77-BF4D-67227D50627D}" presName="space" presStyleCnt="0"/>
      <dgm:spPr/>
    </dgm:pt>
    <dgm:pt modelId="{2B364B75-A181-4B30-882E-E88EA655E7F8}" type="pres">
      <dgm:prSet presAssocID="{211475D8-C337-469C-975B-15F7B6451CB3}" presName="compositeB" presStyleCnt="0"/>
      <dgm:spPr/>
    </dgm:pt>
    <dgm:pt modelId="{3AE94D35-DF93-4131-83C3-DE64243E2AB9}" type="pres">
      <dgm:prSet presAssocID="{211475D8-C337-469C-975B-15F7B6451CB3}" presName="textB" presStyleLbl="revTx" presStyleIdx="1" presStyleCnt="3">
        <dgm:presLayoutVars>
          <dgm:bulletEnabled val="1"/>
        </dgm:presLayoutVars>
      </dgm:prSet>
      <dgm:spPr/>
    </dgm:pt>
    <dgm:pt modelId="{D9B600BC-51E7-484A-8608-13ED07615D07}" type="pres">
      <dgm:prSet presAssocID="{211475D8-C337-469C-975B-15F7B6451CB3}" presName="circleB" presStyleLbl="node1" presStyleIdx="1" presStyleCnt="3"/>
      <dgm:spPr>
        <a:solidFill>
          <a:schemeClr val="tx2">
            <a:lumMod val="50000"/>
          </a:schemeClr>
        </a:solidFill>
      </dgm:spPr>
    </dgm:pt>
    <dgm:pt modelId="{D58CBD18-01DF-4651-A080-BB1B23B57D30}" type="pres">
      <dgm:prSet presAssocID="{211475D8-C337-469C-975B-15F7B6451CB3}" presName="spaceB" presStyleCnt="0"/>
      <dgm:spPr/>
    </dgm:pt>
    <dgm:pt modelId="{372EB01C-0C6F-4C31-B13D-81D3A46BF980}" type="pres">
      <dgm:prSet presAssocID="{0FABBB3F-71E4-4BAC-B2E3-5B0B6E67D35D}" presName="space" presStyleCnt="0"/>
      <dgm:spPr/>
    </dgm:pt>
    <dgm:pt modelId="{49B81CD5-F63E-4736-8BC1-3AEE34EB49B2}" type="pres">
      <dgm:prSet presAssocID="{1473AFB3-C0DB-47D6-BE1C-3027A011CEA3}" presName="compositeA" presStyleCnt="0"/>
      <dgm:spPr/>
    </dgm:pt>
    <dgm:pt modelId="{7C5BDEF0-836B-4508-AEDB-C7C6F1C68CC6}" type="pres">
      <dgm:prSet presAssocID="{1473AFB3-C0DB-47D6-BE1C-3027A011CEA3}" presName="textA" presStyleLbl="revTx" presStyleIdx="2" presStyleCnt="3">
        <dgm:presLayoutVars>
          <dgm:bulletEnabled val="1"/>
        </dgm:presLayoutVars>
      </dgm:prSet>
      <dgm:spPr/>
    </dgm:pt>
    <dgm:pt modelId="{D4983BD8-B4E2-47C5-A9D4-263684005908}" type="pres">
      <dgm:prSet presAssocID="{1473AFB3-C0DB-47D6-BE1C-3027A011CEA3}" presName="circleA" presStyleLbl="node1" presStyleIdx="2" presStyleCnt="3"/>
      <dgm:spPr/>
    </dgm:pt>
    <dgm:pt modelId="{F241DC4D-4C91-49E4-99D5-63005521C456}" type="pres">
      <dgm:prSet presAssocID="{1473AFB3-C0DB-47D6-BE1C-3027A011CEA3}" presName="spaceA" presStyleCnt="0"/>
      <dgm:spPr/>
    </dgm:pt>
  </dgm:ptLst>
  <dgm:cxnLst>
    <dgm:cxn modelId="{E4519B1B-1493-4AFA-8959-ED746625D5DD}" type="presOf" srcId="{211475D8-C337-469C-975B-15F7B6451CB3}" destId="{3AE94D35-DF93-4131-83C3-DE64243E2AB9}" srcOrd="0" destOrd="0" presId="urn:microsoft.com/office/officeart/2005/8/layout/hProcess11"/>
    <dgm:cxn modelId="{8F122724-D513-4FA1-B1FC-C685E56854DD}" type="presOf" srcId="{1473AFB3-C0DB-47D6-BE1C-3027A011CEA3}" destId="{7C5BDEF0-836B-4508-AEDB-C7C6F1C68CC6}" srcOrd="0" destOrd="0" presId="urn:microsoft.com/office/officeart/2005/8/layout/hProcess11"/>
    <dgm:cxn modelId="{11F74E33-2131-42AF-877F-65F6C4AC92D4}" srcId="{932D2A07-75DC-4F44-906C-07142C3F4BE5}" destId="{1473AFB3-C0DB-47D6-BE1C-3027A011CEA3}" srcOrd="2" destOrd="0" parTransId="{DAA53EC0-5192-4EEF-B1BD-E849EB56FE8F}" sibTransId="{C7338802-34D6-4393-8E43-40F6FE582C1F}"/>
    <dgm:cxn modelId="{02912340-55FE-4AB5-BCF1-D5051F373C00}" type="presOf" srcId="{932D2A07-75DC-4F44-906C-07142C3F4BE5}" destId="{2E01CBE1-F832-4025-98A8-C8A1F792DE99}" srcOrd="0" destOrd="0" presId="urn:microsoft.com/office/officeart/2005/8/layout/hProcess11"/>
    <dgm:cxn modelId="{CB90AB71-B86A-4FD1-8753-B85DD04CCBDC}" srcId="{932D2A07-75DC-4F44-906C-07142C3F4BE5}" destId="{211475D8-C337-469C-975B-15F7B6451CB3}" srcOrd="1" destOrd="0" parTransId="{2344C1F4-5395-4E1A-AA84-5EDF03D8DAF9}" sibTransId="{0FABBB3F-71E4-4BAC-B2E3-5B0B6E67D35D}"/>
    <dgm:cxn modelId="{B973F692-C500-45CF-BA71-EC295F720897}" type="presOf" srcId="{C46D7D44-4F50-45AF-AAD3-8B95A36B8F56}" destId="{FED525EC-267D-4812-B73A-58D1A5033A3B}" srcOrd="0" destOrd="0" presId="urn:microsoft.com/office/officeart/2005/8/layout/hProcess11"/>
    <dgm:cxn modelId="{D6EF83CD-1CC4-491C-BB94-3773FFAC2A44}" srcId="{932D2A07-75DC-4F44-906C-07142C3F4BE5}" destId="{C46D7D44-4F50-45AF-AAD3-8B95A36B8F56}" srcOrd="0" destOrd="0" parTransId="{B8FCAE20-8175-4370-B04A-CA674B662F5D}" sibTransId="{07149AB6-A5DE-4A77-BF4D-67227D50627D}"/>
    <dgm:cxn modelId="{64CBCF9A-EFE1-4795-AF01-A09000854E0C}" type="presParOf" srcId="{2E01CBE1-F832-4025-98A8-C8A1F792DE99}" destId="{BFEF3573-B7E9-4925-8C03-35816B1D1130}" srcOrd="0" destOrd="0" presId="urn:microsoft.com/office/officeart/2005/8/layout/hProcess11"/>
    <dgm:cxn modelId="{544EC4F6-9A47-40E5-8F74-893328C44CD6}" type="presParOf" srcId="{2E01CBE1-F832-4025-98A8-C8A1F792DE99}" destId="{D357C58B-7599-4882-9C08-DA0C627A5AF0}" srcOrd="1" destOrd="0" presId="urn:microsoft.com/office/officeart/2005/8/layout/hProcess11"/>
    <dgm:cxn modelId="{E0CE2768-0FFA-4B7A-A6F9-33EBE479E2FF}" type="presParOf" srcId="{D357C58B-7599-4882-9C08-DA0C627A5AF0}" destId="{CC6B4152-56AA-47EF-8E93-3C4810A01D56}" srcOrd="0" destOrd="0" presId="urn:microsoft.com/office/officeart/2005/8/layout/hProcess11"/>
    <dgm:cxn modelId="{44597E57-5814-4803-AE02-2078DF1A4114}" type="presParOf" srcId="{CC6B4152-56AA-47EF-8E93-3C4810A01D56}" destId="{FED525EC-267D-4812-B73A-58D1A5033A3B}" srcOrd="0" destOrd="0" presId="urn:microsoft.com/office/officeart/2005/8/layout/hProcess11"/>
    <dgm:cxn modelId="{A63D59A8-5CD9-4915-A308-E65F7CE2B6D3}" type="presParOf" srcId="{CC6B4152-56AA-47EF-8E93-3C4810A01D56}" destId="{977ECD4C-95E7-4C3A-A3DD-79BC81A038A1}" srcOrd="1" destOrd="0" presId="urn:microsoft.com/office/officeart/2005/8/layout/hProcess11"/>
    <dgm:cxn modelId="{3DC8E274-CAD5-4198-BCDA-D155AABE1A20}" type="presParOf" srcId="{CC6B4152-56AA-47EF-8E93-3C4810A01D56}" destId="{EF37938C-2C01-4D1A-93BB-09B7E31E361E}" srcOrd="2" destOrd="0" presId="urn:microsoft.com/office/officeart/2005/8/layout/hProcess11"/>
    <dgm:cxn modelId="{169A5A56-5E96-4EC0-8C18-E7F02712D448}" type="presParOf" srcId="{D357C58B-7599-4882-9C08-DA0C627A5AF0}" destId="{42DC7714-65DD-4D21-B215-C167FA9B1ED3}" srcOrd="1" destOrd="0" presId="urn:microsoft.com/office/officeart/2005/8/layout/hProcess11"/>
    <dgm:cxn modelId="{E91DB1D1-45BB-4FEA-B58E-C54889B1CF24}" type="presParOf" srcId="{D357C58B-7599-4882-9C08-DA0C627A5AF0}" destId="{2B364B75-A181-4B30-882E-E88EA655E7F8}" srcOrd="2" destOrd="0" presId="urn:microsoft.com/office/officeart/2005/8/layout/hProcess11"/>
    <dgm:cxn modelId="{B8535737-CBBB-488E-A7FA-1696D37CB0F1}" type="presParOf" srcId="{2B364B75-A181-4B30-882E-E88EA655E7F8}" destId="{3AE94D35-DF93-4131-83C3-DE64243E2AB9}" srcOrd="0" destOrd="0" presId="urn:microsoft.com/office/officeart/2005/8/layout/hProcess11"/>
    <dgm:cxn modelId="{87FA1D2D-4B22-4CF2-B0B9-EC349A3A6FE1}" type="presParOf" srcId="{2B364B75-A181-4B30-882E-E88EA655E7F8}" destId="{D9B600BC-51E7-484A-8608-13ED07615D07}" srcOrd="1" destOrd="0" presId="urn:microsoft.com/office/officeart/2005/8/layout/hProcess11"/>
    <dgm:cxn modelId="{B21E075B-AB0E-4FAA-8BAF-430449DA6A4C}" type="presParOf" srcId="{2B364B75-A181-4B30-882E-E88EA655E7F8}" destId="{D58CBD18-01DF-4651-A080-BB1B23B57D30}" srcOrd="2" destOrd="0" presId="urn:microsoft.com/office/officeart/2005/8/layout/hProcess11"/>
    <dgm:cxn modelId="{57186747-9550-4C8C-99F6-26163C164DAC}" type="presParOf" srcId="{D357C58B-7599-4882-9C08-DA0C627A5AF0}" destId="{372EB01C-0C6F-4C31-B13D-81D3A46BF980}" srcOrd="3" destOrd="0" presId="urn:microsoft.com/office/officeart/2005/8/layout/hProcess11"/>
    <dgm:cxn modelId="{BCDD2181-DB74-4B53-B9E2-33205E0F6FDF}" type="presParOf" srcId="{D357C58B-7599-4882-9C08-DA0C627A5AF0}" destId="{49B81CD5-F63E-4736-8BC1-3AEE34EB49B2}" srcOrd="4" destOrd="0" presId="urn:microsoft.com/office/officeart/2005/8/layout/hProcess11"/>
    <dgm:cxn modelId="{A4FBA676-FB36-4B41-8392-C442B47C8D16}" type="presParOf" srcId="{49B81CD5-F63E-4736-8BC1-3AEE34EB49B2}" destId="{7C5BDEF0-836B-4508-AEDB-C7C6F1C68CC6}" srcOrd="0" destOrd="0" presId="urn:microsoft.com/office/officeart/2005/8/layout/hProcess11"/>
    <dgm:cxn modelId="{C669FD76-7BB5-420B-B347-1BCC71D53E41}" type="presParOf" srcId="{49B81CD5-F63E-4736-8BC1-3AEE34EB49B2}" destId="{D4983BD8-B4E2-47C5-A9D4-263684005908}" srcOrd="1" destOrd="0" presId="urn:microsoft.com/office/officeart/2005/8/layout/hProcess11"/>
    <dgm:cxn modelId="{079B3D6B-C59C-47D1-AB8F-09FE83839F08}" type="presParOf" srcId="{49B81CD5-F63E-4736-8BC1-3AEE34EB49B2}" destId="{F241DC4D-4C91-49E4-99D5-63005521C45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7D4051-E219-48C5-8053-3D18C89127F3}" type="doc">
      <dgm:prSet loTypeId="urn:microsoft.com/office/officeart/2005/8/layout/hProcess11" loCatId="process" qsTypeId="urn:microsoft.com/office/officeart/2005/8/quickstyle/simple1" qsCatId="simple" csTypeId="urn:microsoft.com/office/officeart/2005/8/colors/accent2_4" csCatId="accent2" phldr="1"/>
      <dgm:spPr/>
    </dgm:pt>
    <dgm:pt modelId="{6521322C-C152-4242-8210-AD39FA136334}">
      <dgm:prSet phldrT="[Text]" custT="1"/>
      <dgm:spPr/>
      <dgm:t>
        <a:bodyPr/>
        <a:lstStyle/>
        <a:p>
          <a:r>
            <a:rPr lang="ca-ES" sz="1600" noProof="0" dirty="0"/>
            <a:t>Projecció d’una línia a partir de la posició (0,0)</a:t>
          </a:r>
          <a:endParaRPr lang="ca-ES" sz="1600" dirty="0"/>
        </a:p>
      </dgm:t>
    </dgm:pt>
    <dgm:pt modelId="{7EB0E07B-93AC-43CE-869A-8E196BC4160F}" type="parTrans" cxnId="{13BA1B02-F7F6-4DB6-A034-B9308C8D1BB8}">
      <dgm:prSet/>
      <dgm:spPr/>
      <dgm:t>
        <a:bodyPr/>
        <a:lstStyle/>
        <a:p>
          <a:endParaRPr lang="ca-ES"/>
        </a:p>
      </dgm:t>
    </dgm:pt>
    <dgm:pt modelId="{5C9FB699-5C33-4FAB-BFB8-43894312F8CB}" type="sibTrans" cxnId="{13BA1B02-F7F6-4DB6-A034-B9308C8D1BB8}">
      <dgm:prSet/>
      <dgm:spPr/>
      <dgm:t>
        <a:bodyPr/>
        <a:lstStyle/>
        <a:p>
          <a:endParaRPr lang="ca-ES"/>
        </a:p>
      </dgm:t>
    </dgm:pt>
    <dgm:pt modelId="{C705F980-D629-4056-A615-BFC6B756F9D3}">
      <dgm:prSet phldrT="[Text]" custT="1"/>
      <dgm:spPr/>
      <dgm:t>
        <a:bodyPr/>
        <a:lstStyle/>
        <a:p>
          <a:r>
            <a:rPr lang="ca-ES" sz="1600" noProof="0" dirty="0"/>
            <a:t>Calcular la possible posició </a:t>
          </a:r>
          <a:r>
            <a:rPr lang="ca-ES" sz="1600" i="1" noProof="0" dirty="0"/>
            <a:t>X</a:t>
          </a:r>
          <a:r>
            <a:rPr lang="ca-ES" sz="1600" noProof="0" dirty="0"/>
            <a:t> de la partícula en una capa determinada.</a:t>
          </a:r>
        </a:p>
      </dgm:t>
    </dgm:pt>
    <dgm:pt modelId="{56135A08-3C17-4F41-B5BC-27895E8205FE}" type="parTrans" cxnId="{59333422-613C-467E-B7C0-1E9162EC2CA0}">
      <dgm:prSet/>
      <dgm:spPr/>
      <dgm:t>
        <a:bodyPr/>
        <a:lstStyle/>
        <a:p>
          <a:endParaRPr lang="ca-ES"/>
        </a:p>
      </dgm:t>
    </dgm:pt>
    <dgm:pt modelId="{5A975F2D-0929-4023-AACB-A96A758C5BCF}" type="sibTrans" cxnId="{59333422-613C-467E-B7C0-1E9162EC2CA0}">
      <dgm:prSet/>
      <dgm:spPr/>
      <dgm:t>
        <a:bodyPr/>
        <a:lstStyle/>
        <a:p>
          <a:endParaRPr lang="ca-ES"/>
        </a:p>
      </dgm:t>
    </dgm:pt>
    <mc:AlternateContent xmlns:mc="http://schemas.openxmlformats.org/markup-compatibility/2006" xmlns:a14="http://schemas.microsoft.com/office/drawing/2010/main">
      <mc:Choice Requires="a14">
        <dgm:pt modelId="{9B6CD933-1328-46DE-B069-A6E11C3A8504}">
          <dgm:prSet phldrT="[Text]" custT="1"/>
          <dgm:spPr/>
          <dgm:t>
            <a:bodyPr/>
            <a:lstStyle/>
            <a:p>
              <a:r>
                <a:rPr lang="ca-ES" sz="1600" noProof="0" dirty="0"/>
                <a:t>Obtenir l’angle beta: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𝑟𝑒𝑎𝑙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𝑠𝑡𝑒𝑟𝑒𝑜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𝑠𝑡𝑒𝑟𝑒𝑜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en-GB" sz="1400" dirty="0"/>
            </a:p>
          </dgm:t>
        </dgm:pt>
      </mc:Choice>
      <mc:Fallback xmlns="">
        <dgm:pt modelId="{9B6CD933-1328-46DE-B069-A6E11C3A8504}">
          <dgm:prSet phldrT="[Text]" custT="1"/>
          <dgm:spPr/>
          <dgm:t>
            <a:bodyPr/>
            <a:lstStyle/>
            <a:p>
              <a:r>
                <a:rPr lang="ca-ES" sz="1600" noProof="0" dirty="0"/>
                <a:t>Obtenir l’angle beta:</a:t>
              </a:r>
            </a:p>
            <a:p>
              <a:pPr/>
              <a:r>
                <a:rPr lang="en-GB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GB" sz="1600" i="0">
                  <a:latin typeface="Cambria Math" panose="02040503050406030204" pitchFamily="18" charset="0"/>
                </a:rPr>
                <a:t>=</a:t>
              </a:r>
              <a:r>
                <a:rPr lang="en-GB" sz="1600" b="0" i="0">
                  <a:latin typeface="Cambria Math" panose="02040503050406030204" pitchFamily="18" charset="0"/>
                </a:rPr>
                <a:t>(𝑋_𝑝𝑟𝑒𝑑  −𝑋_𝑟𝑒𝑎𝑙)/(</a:t>
              </a:r>
              <a:r>
                <a:rPr lang="en-GB" sz="16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𝛼_𝑠𝑡𝑒𝑟𝑒𝑜  ∗ 𝑍_𝑠𝑡𝑒𝑟𝑒𝑜 )</a:t>
              </a:r>
              <a:endParaRPr lang="en-GB" sz="1400" dirty="0"/>
            </a:p>
          </dgm:t>
        </dgm:pt>
      </mc:Fallback>
    </mc:AlternateContent>
    <dgm:pt modelId="{81E456AC-90C6-431F-8B29-14D3CF214F2F}" type="parTrans" cxnId="{B33D85CB-433B-49F4-9B99-E17C86494CB1}">
      <dgm:prSet/>
      <dgm:spPr/>
      <dgm:t>
        <a:bodyPr/>
        <a:lstStyle/>
        <a:p>
          <a:endParaRPr lang="ca-ES"/>
        </a:p>
      </dgm:t>
    </dgm:pt>
    <dgm:pt modelId="{022ABFFC-69A9-4555-B745-4CEB1742FA38}" type="sibTrans" cxnId="{B33D85CB-433B-49F4-9B99-E17C86494CB1}">
      <dgm:prSet/>
      <dgm:spPr/>
      <dgm:t>
        <a:bodyPr/>
        <a:lstStyle/>
        <a:p>
          <a:endParaRPr lang="ca-ES"/>
        </a:p>
      </dgm:t>
    </dgm:pt>
    <mc:AlternateContent xmlns:mc="http://schemas.openxmlformats.org/markup-compatibility/2006" xmlns:a14="http://schemas.microsoft.com/office/drawing/2010/main">
      <mc:Choice Requires="a14">
        <dgm:pt modelId="{BD4787DC-845A-49AF-9A4A-1A36A43069EC}">
          <dgm:prSet phldrT="[Text]" custT="1"/>
          <dgm:spPr/>
          <dgm:t>
            <a:bodyPr/>
            <a:lstStyle/>
            <a:p>
              <a:r>
                <a:rPr lang="ca-ES" sz="1600" noProof="0" dirty="0"/>
                <a:t>L’altura finalment s’obté mitjançant: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GB" sz="16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</m:oMath>
                </m:oMathPara>
              </a14:m>
              <a:endParaRPr lang="en-GB" sz="1600" dirty="0"/>
            </a:p>
          </dgm:t>
        </dgm:pt>
      </mc:Choice>
      <mc:Fallback xmlns="">
        <dgm:pt modelId="{BD4787DC-845A-49AF-9A4A-1A36A43069EC}">
          <dgm:prSet phldrT="[Text]" custT="1"/>
          <dgm:spPr/>
          <dgm:t>
            <a:bodyPr/>
            <a:lstStyle/>
            <a:p>
              <a:r>
                <a:rPr lang="ca-ES" sz="1600" noProof="0" dirty="0"/>
                <a:t>L’altura finalment s’obté mitjançant:</a:t>
              </a:r>
            </a:p>
            <a:p>
              <a:pPr/>
              <a:r>
                <a:rPr lang="en-GB" sz="16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𝑌_𝑝𝑟𝑒𝑑</a:t>
              </a:r>
              <a:r>
                <a:rPr lang="en-GB" sz="1600" i="0">
                  <a:latin typeface="Cambria Math" panose="02040503050406030204" pitchFamily="18" charset="0"/>
                </a:rPr>
                <a:t>=</a:t>
              </a:r>
              <a:r>
                <a:rPr lang="en-GB" sz="1600" b="0" i="0">
                  <a:latin typeface="Cambria Math" panose="02040503050406030204" pitchFamily="18" charset="0"/>
                </a:rPr>
                <a:t>tan⁡(</a:t>
              </a:r>
              <a:r>
                <a:rPr lang="en-GB" sz="16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𝛽)∗ 𝑍_𝑠𝑡𝑒𝑟𝑒𝑜</a:t>
              </a:r>
              <a:endParaRPr lang="en-GB" sz="1600" dirty="0"/>
            </a:p>
          </dgm:t>
        </dgm:pt>
      </mc:Fallback>
    </mc:AlternateContent>
    <dgm:pt modelId="{85BBF479-65A7-4DBD-B3FF-9F3C861CA3E5}" type="parTrans" cxnId="{A22ABF6B-4377-45B7-BFE4-773959F92583}">
      <dgm:prSet/>
      <dgm:spPr/>
      <dgm:t>
        <a:bodyPr/>
        <a:lstStyle/>
        <a:p>
          <a:endParaRPr lang="ca-ES"/>
        </a:p>
      </dgm:t>
    </dgm:pt>
    <dgm:pt modelId="{DBDDB0B2-D110-4322-BB2B-FC58D47EFB29}" type="sibTrans" cxnId="{A22ABF6B-4377-45B7-BFE4-773959F92583}">
      <dgm:prSet/>
      <dgm:spPr/>
      <dgm:t>
        <a:bodyPr/>
        <a:lstStyle/>
        <a:p>
          <a:endParaRPr lang="ca-ES"/>
        </a:p>
      </dgm:t>
    </dgm:pt>
    <dgm:pt modelId="{5F4002D1-8610-42CB-9F04-A566BED60DD6}" type="pres">
      <dgm:prSet presAssocID="{E87D4051-E219-48C5-8053-3D18C89127F3}" presName="Name0" presStyleCnt="0">
        <dgm:presLayoutVars>
          <dgm:dir/>
          <dgm:resizeHandles val="exact"/>
        </dgm:presLayoutVars>
      </dgm:prSet>
      <dgm:spPr/>
    </dgm:pt>
    <dgm:pt modelId="{7F77CFD6-023A-4A2D-BBF2-63142F7CDCF2}" type="pres">
      <dgm:prSet presAssocID="{E87D4051-E219-48C5-8053-3D18C89127F3}" presName="arrow" presStyleLbl="bgShp" presStyleIdx="0" presStyleCnt="1"/>
      <dgm:spPr/>
    </dgm:pt>
    <dgm:pt modelId="{7B1E2FB6-04DA-4389-AFA3-FC2FEFDEEED8}" type="pres">
      <dgm:prSet presAssocID="{E87D4051-E219-48C5-8053-3D18C89127F3}" presName="points" presStyleCnt="0"/>
      <dgm:spPr/>
    </dgm:pt>
    <dgm:pt modelId="{7EECDC08-A09B-4EAD-8200-22D9D0D1C32B}" type="pres">
      <dgm:prSet presAssocID="{6521322C-C152-4242-8210-AD39FA136334}" presName="compositeA" presStyleCnt="0"/>
      <dgm:spPr/>
    </dgm:pt>
    <dgm:pt modelId="{7D6D7EDA-3384-46F8-89FE-58250FF764D5}" type="pres">
      <dgm:prSet presAssocID="{6521322C-C152-4242-8210-AD39FA136334}" presName="textA" presStyleLbl="revTx" presStyleIdx="0" presStyleCnt="4" custScaleX="241003" custLinFactNeighborX="69076" custLinFactNeighborY="488">
        <dgm:presLayoutVars>
          <dgm:bulletEnabled val="1"/>
        </dgm:presLayoutVars>
      </dgm:prSet>
      <dgm:spPr/>
    </dgm:pt>
    <dgm:pt modelId="{4EDD8286-1F07-4B5D-ABB8-00F9A5B64021}" type="pres">
      <dgm:prSet presAssocID="{6521322C-C152-4242-8210-AD39FA136334}" presName="circleA" presStyleLbl="node1" presStyleIdx="0" presStyleCnt="4" custLinFactNeighborX="90037" custLinFactNeighborY="-1815"/>
      <dgm:spPr/>
    </dgm:pt>
    <dgm:pt modelId="{D1081EE7-CBE5-4A16-829B-29D040B2CA51}" type="pres">
      <dgm:prSet presAssocID="{6521322C-C152-4242-8210-AD39FA136334}" presName="spaceA" presStyleCnt="0"/>
      <dgm:spPr/>
    </dgm:pt>
    <dgm:pt modelId="{B1B29F62-B9E0-425F-AD9A-54AC3513A3B3}" type="pres">
      <dgm:prSet presAssocID="{5C9FB699-5C33-4FAB-BFB8-43894312F8CB}" presName="space" presStyleCnt="0"/>
      <dgm:spPr/>
    </dgm:pt>
    <dgm:pt modelId="{0A32CA6E-D93F-4FE0-8575-2A5A68788959}" type="pres">
      <dgm:prSet presAssocID="{C705F980-D629-4056-A615-BFC6B756F9D3}" presName="compositeB" presStyleCnt="0"/>
      <dgm:spPr/>
    </dgm:pt>
    <dgm:pt modelId="{A57277EA-CF34-4614-8E72-D132937DDE2A}" type="pres">
      <dgm:prSet presAssocID="{C705F980-D629-4056-A615-BFC6B756F9D3}" presName="textB" presStyleLbl="revTx" presStyleIdx="1" presStyleCnt="4" custScaleX="364189" custScaleY="63463" custLinFactNeighborX="91508" custLinFactNeighborY="-21275">
        <dgm:presLayoutVars>
          <dgm:bulletEnabled val="1"/>
        </dgm:presLayoutVars>
      </dgm:prSet>
      <dgm:spPr/>
    </dgm:pt>
    <dgm:pt modelId="{8AD2E86D-A8D0-40E5-8729-C0A83444E43F}" type="pres">
      <dgm:prSet presAssocID="{C705F980-D629-4056-A615-BFC6B756F9D3}" presName="circleB" presStyleLbl="node1" presStyleIdx="1" presStyleCnt="4" custLinFactX="25170" custLinFactNeighborX="100000" custLinFactNeighborY="-34826"/>
      <dgm:spPr/>
    </dgm:pt>
    <dgm:pt modelId="{AF58548D-66DC-4F22-8001-741182E4E03A}" type="pres">
      <dgm:prSet presAssocID="{C705F980-D629-4056-A615-BFC6B756F9D3}" presName="spaceB" presStyleCnt="0"/>
      <dgm:spPr/>
    </dgm:pt>
    <dgm:pt modelId="{4C53DC29-E38B-496F-82D1-14E747CD112A}" type="pres">
      <dgm:prSet presAssocID="{5A975F2D-0929-4023-AACB-A96A758C5BCF}" presName="space" presStyleCnt="0"/>
      <dgm:spPr/>
    </dgm:pt>
    <dgm:pt modelId="{78589867-0132-48C2-B0B7-F884DB78BB8C}" type="pres">
      <dgm:prSet presAssocID="{9B6CD933-1328-46DE-B069-A6E11C3A8504}" presName="compositeA" presStyleCnt="0"/>
      <dgm:spPr/>
    </dgm:pt>
    <dgm:pt modelId="{8668A8F5-CD9A-40F9-8C8A-8FD13D07B254}" type="pres">
      <dgm:prSet presAssocID="{9B6CD933-1328-46DE-B069-A6E11C3A8504}" presName="textA" presStyleLbl="revTx" presStyleIdx="2" presStyleCnt="4" custScaleX="464777" custLinFactNeighborX="43548">
        <dgm:presLayoutVars>
          <dgm:bulletEnabled val="1"/>
        </dgm:presLayoutVars>
      </dgm:prSet>
      <dgm:spPr/>
    </dgm:pt>
    <dgm:pt modelId="{11E0724A-5E98-43E6-8995-1B743E29EB3D}" type="pres">
      <dgm:prSet presAssocID="{9B6CD933-1328-46DE-B069-A6E11C3A8504}" presName="circleA" presStyleLbl="node1" presStyleIdx="2" presStyleCnt="4" custLinFactNeighborX="84336" custLinFactNeighborY="-198"/>
      <dgm:spPr/>
    </dgm:pt>
    <dgm:pt modelId="{812BE66F-4924-43BC-80A8-7A7D0C730EE0}" type="pres">
      <dgm:prSet presAssocID="{9B6CD933-1328-46DE-B069-A6E11C3A8504}" presName="spaceA" presStyleCnt="0"/>
      <dgm:spPr/>
    </dgm:pt>
    <dgm:pt modelId="{8EBF7B27-9653-4FB0-B8ED-33D7C6BD9B48}" type="pres">
      <dgm:prSet presAssocID="{022ABFFC-69A9-4555-B745-4CEB1742FA38}" presName="space" presStyleCnt="0"/>
      <dgm:spPr/>
    </dgm:pt>
    <dgm:pt modelId="{C86F2922-7F14-4FEB-B06D-4705C06B1E65}" type="pres">
      <dgm:prSet presAssocID="{BD4787DC-845A-49AF-9A4A-1A36A43069EC}" presName="compositeB" presStyleCnt="0"/>
      <dgm:spPr/>
    </dgm:pt>
    <dgm:pt modelId="{9F443A07-1604-4771-A6F3-A2D89EFEA97F}" type="pres">
      <dgm:prSet presAssocID="{BD4787DC-845A-49AF-9A4A-1A36A43069EC}" presName="textB" presStyleLbl="revTx" presStyleIdx="3" presStyleCnt="4" custScaleX="464999" custScaleY="62481" custLinFactNeighborX="-28470" custLinFactNeighborY="-25148">
        <dgm:presLayoutVars>
          <dgm:bulletEnabled val="1"/>
        </dgm:presLayoutVars>
      </dgm:prSet>
      <dgm:spPr/>
    </dgm:pt>
    <dgm:pt modelId="{58A0734F-68E1-473A-A415-8A5E18717377}" type="pres">
      <dgm:prSet presAssocID="{BD4787DC-845A-49AF-9A4A-1A36A43069EC}" presName="circleB" presStyleLbl="node1" presStyleIdx="3" presStyleCnt="4" custLinFactNeighborX="-57374" custLinFactNeighborY="-36735"/>
      <dgm:spPr/>
    </dgm:pt>
    <dgm:pt modelId="{730E27A6-4D65-430E-B27A-993A6E369AB7}" type="pres">
      <dgm:prSet presAssocID="{BD4787DC-845A-49AF-9A4A-1A36A43069EC}" presName="spaceB" presStyleCnt="0"/>
      <dgm:spPr/>
    </dgm:pt>
  </dgm:ptLst>
  <dgm:cxnLst>
    <dgm:cxn modelId="{13BA1B02-F7F6-4DB6-A034-B9308C8D1BB8}" srcId="{E87D4051-E219-48C5-8053-3D18C89127F3}" destId="{6521322C-C152-4242-8210-AD39FA136334}" srcOrd="0" destOrd="0" parTransId="{7EB0E07B-93AC-43CE-869A-8E196BC4160F}" sibTransId="{5C9FB699-5C33-4FAB-BFB8-43894312F8CB}"/>
    <dgm:cxn modelId="{59333422-613C-467E-B7C0-1E9162EC2CA0}" srcId="{E87D4051-E219-48C5-8053-3D18C89127F3}" destId="{C705F980-D629-4056-A615-BFC6B756F9D3}" srcOrd="1" destOrd="0" parTransId="{56135A08-3C17-4F41-B5BC-27895E8205FE}" sibTransId="{5A975F2D-0929-4023-AACB-A96A758C5BCF}"/>
    <dgm:cxn modelId="{75806136-4389-48A5-BEAA-ED1F5A88506B}" type="presOf" srcId="{C705F980-D629-4056-A615-BFC6B756F9D3}" destId="{A57277EA-CF34-4614-8E72-D132937DDE2A}" srcOrd="0" destOrd="0" presId="urn:microsoft.com/office/officeart/2005/8/layout/hProcess11"/>
    <dgm:cxn modelId="{A22ABF6B-4377-45B7-BFE4-773959F92583}" srcId="{E87D4051-E219-48C5-8053-3D18C89127F3}" destId="{BD4787DC-845A-49AF-9A4A-1A36A43069EC}" srcOrd="3" destOrd="0" parTransId="{85BBF479-65A7-4DBD-B3FF-9F3C861CA3E5}" sibTransId="{DBDDB0B2-D110-4322-BB2B-FC58D47EFB29}"/>
    <dgm:cxn modelId="{48B34E86-15C1-4F1A-B191-69603A791D0B}" type="presOf" srcId="{BD4787DC-845A-49AF-9A4A-1A36A43069EC}" destId="{9F443A07-1604-4771-A6F3-A2D89EFEA97F}" srcOrd="0" destOrd="0" presId="urn:microsoft.com/office/officeart/2005/8/layout/hProcess11"/>
    <dgm:cxn modelId="{B33D85CB-433B-49F4-9B99-E17C86494CB1}" srcId="{E87D4051-E219-48C5-8053-3D18C89127F3}" destId="{9B6CD933-1328-46DE-B069-A6E11C3A8504}" srcOrd="2" destOrd="0" parTransId="{81E456AC-90C6-431F-8B29-14D3CF214F2F}" sibTransId="{022ABFFC-69A9-4555-B745-4CEB1742FA38}"/>
    <dgm:cxn modelId="{B46B10CF-9073-4FAB-8ED1-20D2981E5D14}" type="presOf" srcId="{6521322C-C152-4242-8210-AD39FA136334}" destId="{7D6D7EDA-3384-46F8-89FE-58250FF764D5}" srcOrd="0" destOrd="0" presId="urn:microsoft.com/office/officeart/2005/8/layout/hProcess11"/>
    <dgm:cxn modelId="{872809DD-0B61-44E6-835E-F0228758C4EC}" type="presOf" srcId="{E87D4051-E219-48C5-8053-3D18C89127F3}" destId="{5F4002D1-8610-42CB-9F04-A566BED60DD6}" srcOrd="0" destOrd="0" presId="urn:microsoft.com/office/officeart/2005/8/layout/hProcess11"/>
    <dgm:cxn modelId="{5693A1FA-6AF5-4C3F-99DB-31FA536A4D72}" type="presOf" srcId="{9B6CD933-1328-46DE-B069-A6E11C3A8504}" destId="{8668A8F5-CD9A-40F9-8C8A-8FD13D07B254}" srcOrd="0" destOrd="0" presId="urn:microsoft.com/office/officeart/2005/8/layout/hProcess11"/>
    <dgm:cxn modelId="{B3955788-D558-4D47-9C92-6A97B9500035}" type="presParOf" srcId="{5F4002D1-8610-42CB-9F04-A566BED60DD6}" destId="{7F77CFD6-023A-4A2D-BBF2-63142F7CDCF2}" srcOrd="0" destOrd="0" presId="urn:microsoft.com/office/officeart/2005/8/layout/hProcess11"/>
    <dgm:cxn modelId="{7E072949-F544-4A00-ADAC-D30009A22B44}" type="presParOf" srcId="{5F4002D1-8610-42CB-9F04-A566BED60DD6}" destId="{7B1E2FB6-04DA-4389-AFA3-FC2FEFDEEED8}" srcOrd="1" destOrd="0" presId="urn:microsoft.com/office/officeart/2005/8/layout/hProcess11"/>
    <dgm:cxn modelId="{00719959-EB4C-47B1-A319-7E125B10EA95}" type="presParOf" srcId="{7B1E2FB6-04DA-4389-AFA3-FC2FEFDEEED8}" destId="{7EECDC08-A09B-4EAD-8200-22D9D0D1C32B}" srcOrd="0" destOrd="0" presId="urn:microsoft.com/office/officeart/2005/8/layout/hProcess11"/>
    <dgm:cxn modelId="{A13F3032-7CD8-4AED-8D25-A8CBB547FF14}" type="presParOf" srcId="{7EECDC08-A09B-4EAD-8200-22D9D0D1C32B}" destId="{7D6D7EDA-3384-46F8-89FE-58250FF764D5}" srcOrd="0" destOrd="0" presId="urn:microsoft.com/office/officeart/2005/8/layout/hProcess11"/>
    <dgm:cxn modelId="{56BFAD60-ACC4-42FE-A315-8E8C7E5D8A32}" type="presParOf" srcId="{7EECDC08-A09B-4EAD-8200-22D9D0D1C32B}" destId="{4EDD8286-1F07-4B5D-ABB8-00F9A5B64021}" srcOrd="1" destOrd="0" presId="urn:microsoft.com/office/officeart/2005/8/layout/hProcess11"/>
    <dgm:cxn modelId="{516D6FB3-934D-4FE3-ADED-652A737B3170}" type="presParOf" srcId="{7EECDC08-A09B-4EAD-8200-22D9D0D1C32B}" destId="{D1081EE7-CBE5-4A16-829B-29D040B2CA51}" srcOrd="2" destOrd="0" presId="urn:microsoft.com/office/officeart/2005/8/layout/hProcess11"/>
    <dgm:cxn modelId="{2B18C5FF-F8C1-4005-85B5-5E8A2C712087}" type="presParOf" srcId="{7B1E2FB6-04DA-4389-AFA3-FC2FEFDEEED8}" destId="{B1B29F62-B9E0-425F-AD9A-54AC3513A3B3}" srcOrd="1" destOrd="0" presId="urn:microsoft.com/office/officeart/2005/8/layout/hProcess11"/>
    <dgm:cxn modelId="{AF8D3F6C-9BF4-494B-A933-6425D626F3EB}" type="presParOf" srcId="{7B1E2FB6-04DA-4389-AFA3-FC2FEFDEEED8}" destId="{0A32CA6E-D93F-4FE0-8575-2A5A68788959}" srcOrd="2" destOrd="0" presId="urn:microsoft.com/office/officeart/2005/8/layout/hProcess11"/>
    <dgm:cxn modelId="{21F3054D-6CAD-4467-A145-864823C5EF0A}" type="presParOf" srcId="{0A32CA6E-D93F-4FE0-8575-2A5A68788959}" destId="{A57277EA-CF34-4614-8E72-D132937DDE2A}" srcOrd="0" destOrd="0" presId="urn:microsoft.com/office/officeart/2005/8/layout/hProcess11"/>
    <dgm:cxn modelId="{557C5C7C-90EE-4C62-9698-B56C00DE584F}" type="presParOf" srcId="{0A32CA6E-D93F-4FE0-8575-2A5A68788959}" destId="{8AD2E86D-A8D0-40E5-8729-C0A83444E43F}" srcOrd="1" destOrd="0" presId="urn:microsoft.com/office/officeart/2005/8/layout/hProcess11"/>
    <dgm:cxn modelId="{C5E25140-3F72-4678-A7B8-66E81AEBF023}" type="presParOf" srcId="{0A32CA6E-D93F-4FE0-8575-2A5A68788959}" destId="{AF58548D-66DC-4F22-8001-741182E4E03A}" srcOrd="2" destOrd="0" presId="urn:microsoft.com/office/officeart/2005/8/layout/hProcess11"/>
    <dgm:cxn modelId="{48D272B6-5C63-4B34-ADAD-EFD6671EC4D6}" type="presParOf" srcId="{7B1E2FB6-04DA-4389-AFA3-FC2FEFDEEED8}" destId="{4C53DC29-E38B-496F-82D1-14E747CD112A}" srcOrd="3" destOrd="0" presId="urn:microsoft.com/office/officeart/2005/8/layout/hProcess11"/>
    <dgm:cxn modelId="{13D512E3-CD0B-44FA-B94F-9D063C97F26B}" type="presParOf" srcId="{7B1E2FB6-04DA-4389-AFA3-FC2FEFDEEED8}" destId="{78589867-0132-48C2-B0B7-F884DB78BB8C}" srcOrd="4" destOrd="0" presId="urn:microsoft.com/office/officeart/2005/8/layout/hProcess11"/>
    <dgm:cxn modelId="{8B0DF694-8894-4CBC-AA05-C43EE7E2CC1A}" type="presParOf" srcId="{78589867-0132-48C2-B0B7-F884DB78BB8C}" destId="{8668A8F5-CD9A-40F9-8C8A-8FD13D07B254}" srcOrd="0" destOrd="0" presId="urn:microsoft.com/office/officeart/2005/8/layout/hProcess11"/>
    <dgm:cxn modelId="{A1E574D5-DBAF-45E2-A101-6A5022F9D7EE}" type="presParOf" srcId="{78589867-0132-48C2-B0B7-F884DB78BB8C}" destId="{11E0724A-5E98-43E6-8995-1B743E29EB3D}" srcOrd="1" destOrd="0" presId="urn:microsoft.com/office/officeart/2005/8/layout/hProcess11"/>
    <dgm:cxn modelId="{81004BA2-F481-4C73-ABD9-C423339C1DE4}" type="presParOf" srcId="{78589867-0132-48C2-B0B7-F884DB78BB8C}" destId="{812BE66F-4924-43BC-80A8-7A7D0C730EE0}" srcOrd="2" destOrd="0" presId="urn:microsoft.com/office/officeart/2005/8/layout/hProcess11"/>
    <dgm:cxn modelId="{2F12185D-709E-4BF4-9562-0DBD0A772FD4}" type="presParOf" srcId="{7B1E2FB6-04DA-4389-AFA3-FC2FEFDEEED8}" destId="{8EBF7B27-9653-4FB0-B8ED-33D7C6BD9B48}" srcOrd="5" destOrd="0" presId="urn:microsoft.com/office/officeart/2005/8/layout/hProcess11"/>
    <dgm:cxn modelId="{52715A23-C065-43F1-AD5A-EA86EEBB8D14}" type="presParOf" srcId="{7B1E2FB6-04DA-4389-AFA3-FC2FEFDEEED8}" destId="{C86F2922-7F14-4FEB-B06D-4705C06B1E65}" srcOrd="6" destOrd="0" presId="urn:microsoft.com/office/officeart/2005/8/layout/hProcess11"/>
    <dgm:cxn modelId="{9177AE71-4E31-4232-8A74-9034EF0780E2}" type="presParOf" srcId="{C86F2922-7F14-4FEB-B06D-4705C06B1E65}" destId="{9F443A07-1604-4771-A6F3-A2D89EFEA97F}" srcOrd="0" destOrd="0" presId="urn:microsoft.com/office/officeart/2005/8/layout/hProcess11"/>
    <dgm:cxn modelId="{84C7A04A-8470-4171-B979-C7216A76A749}" type="presParOf" srcId="{C86F2922-7F14-4FEB-B06D-4705C06B1E65}" destId="{58A0734F-68E1-473A-A415-8A5E18717377}" srcOrd="1" destOrd="0" presId="urn:microsoft.com/office/officeart/2005/8/layout/hProcess11"/>
    <dgm:cxn modelId="{748C6E3F-EC6F-4BBE-82DB-F98A92BCE388}" type="presParOf" srcId="{C86F2922-7F14-4FEB-B06D-4705C06B1E65}" destId="{730E27A6-4D65-430E-B27A-993A6E369AB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7D4051-E219-48C5-8053-3D18C89127F3}" type="doc">
      <dgm:prSet loTypeId="urn:microsoft.com/office/officeart/2005/8/layout/hProcess11" loCatId="process" qsTypeId="urn:microsoft.com/office/officeart/2005/8/quickstyle/simple1" qsCatId="simple" csTypeId="urn:microsoft.com/office/officeart/2005/8/colors/accent2_4" csCatId="accent2" phldr="1"/>
      <dgm:spPr/>
    </dgm:pt>
    <dgm:pt modelId="{6521322C-C152-4242-8210-AD39FA136334}">
      <dgm:prSet phldrT="[Text]" custT="1"/>
      <dgm:spPr/>
      <dgm:t>
        <a:bodyPr/>
        <a:lstStyle/>
        <a:p>
          <a:r>
            <a:rPr lang="ca-ES" sz="1600" noProof="0" dirty="0"/>
            <a:t>Projecció d’una línia a partir de la posició (0,0)</a:t>
          </a:r>
          <a:endParaRPr lang="ca-ES" sz="1600" dirty="0"/>
        </a:p>
      </dgm:t>
    </dgm:pt>
    <dgm:pt modelId="{7EB0E07B-93AC-43CE-869A-8E196BC4160F}" type="parTrans" cxnId="{13BA1B02-F7F6-4DB6-A034-B9308C8D1BB8}">
      <dgm:prSet/>
      <dgm:spPr/>
      <dgm:t>
        <a:bodyPr/>
        <a:lstStyle/>
        <a:p>
          <a:endParaRPr lang="ca-ES"/>
        </a:p>
      </dgm:t>
    </dgm:pt>
    <dgm:pt modelId="{5C9FB699-5C33-4FAB-BFB8-43894312F8CB}" type="sibTrans" cxnId="{13BA1B02-F7F6-4DB6-A034-B9308C8D1BB8}">
      <dgm:prSet/>
      <dgm:spPr/>
      <dgm:t>
        <a:bodyPr/>
        <a:lstStyle/>
        <a:p>
          <a:endParaRPr lang="ca-ES"/>
        </a:p>
      </dgm:t>
    </dgm:pt>
    <dgm:pt modelId="{C705F980-D629-4056-A615-BFC6B756F9D3}">
      <dgm:prSet phldrT="[Text]" custT="1"/>
      <dgm:spPr/>
      <dgm:t>
        <a:bodyPr/>
        <a:lstStyle/>
        <a:p>
          <a:r>
            <a:rPr lang="ca-ES" sz="1600" noProof="0" dirty="0"/>
            <a:t>Calcular la possible posició </a:t>
          </a:r>
          <a:r>
            <a:rPr lang="ca-ES" sz="1600" i="1" noProof="0" dirty="0"/>
            <a:t>X</a:t>
          </a:r>
          <a:r>
            <a:rPr lang="ca-ES" sz="1600" noProof="0" dirty="0"/>
            <a:t> de la partícula en una capa determinada.</a:t>
          </a:r>
        </a:p>
      </dgm:t>
    </dgm:pt>
    <dgm:pt modelId="{56135A08-3C17-4F41-B5BC-27895E8205FE}" type="parTrans" cxnId="{59333422-613C-467E-B7C0-1E9162EC2CA0}">
      <dgm:prSet/>
      <dgm:spPr/>
      <dgm:t>
        <a:bodyPr/>
        <a:lstStyle/>
        <a:p>
          <a:endParaRPr lang="ca-ES"/>
        </a:p>
      </dgm:t>
    </dgm:pt>
    <dgm:pt modelId="{5A975F2D-0929-4023-AACB-A96A758C5BCF}" type="sibTrans" cxnId="{59333422-613C-467E-B7C0-1E9162EC2CA0}">
      <dgm:prSet/>
      <dgm:spPr/>
      <dgm:t>
        <a:bodyPr/>
        <a:lstStyle/>
        <a:p>
          <a:endParaRPr lang="ca-ES"/>
        </a:p>
      </dgm:t>
    </dgm:pt>
    <dgm:pt modelId="{9B6CD933-1328-46DE-B069-A6E11C3A8504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ca-ES">
              <a:noFill/>
            </a:rPr>
            <a:t> </a:t>
          </a:r>
        </a:p>
      </dgm:t>
    </dgm:pt>
    <dgm:pt modelId="{81E456AC-90C6-431F-8B29-14D3CF214F2F}" type="parTrans" cxnId="{B33D85CB-433B-49F4-9B99-E17C86494CB1}">
      <dgm:prSet/>
      <dgm:spPr/>
      <dgm:t>
        <a:bodyPr/>
        <a:lstStyle/>
        <a:p>
          <a:endParaRPr lang="ca-ES"/>
        </a:p>
      </dgm:t>
    </dgm:pt>
    <dgm:pt modelId="{022ABFFC-69A9-4555-B745-4CEB1742FA38}" type="sibTrans" cxnId="{B33D85CB-433B-49F4-9B99-E17C86494CB1}">
      <dgm:prSet/>
      <dgm:spPr/>
      <dgm:t>
        <a:bodyPr/>
        <a:lstStyle/>
        <a:p>
          <a:endParaRPr lang="ca-ES"/>
        </a:p>
      </dgm:t>
    </dgm:pt>
    <dgm:pt modelId="{BD4787DC-845A-49AF-9A4A-1A36A43069EC}">
      <dgm:prSet phldrT="[Text]" custT="1"/>
      <dgm:spPr>
        <a:blipFill>
          <a:blip xmlns:r="http://schemas.openxmlformats.org/officeDocument/2006/relationships" r:embed="rId2"/>
          <a:stretch>
            <a:fillRect b="-24194"/>
          </a:stretch>
        </a:blipFill>
      </dgm:spPr>
      <dgm:t>
        <a:bodyPr/>
        <a:lstStyle/>
        <a:p>
          <a:r>
            <a:rPr lang="ca-ES">
              <a:noFill/>
            </a:rPr>
            <a:t> </a:t>
          </a:r>
        </a:p>
      </dgm:t>
    </dgm:pt>
    <dgm:pt modelId="{85BBF479-65A7-4DBD-B3FF-9F3C861CA3E5}" type="parTrans" cxnId="{A22ABF6B-4377-45B7-BFE4-773959F92583}">
      <dgm:prSet/>
      <dgm:spPr/>
      <dgm:t>
        <a:bodyPr/>
        <a:lstStyle/>
        <a:p>
          <a:endParaRPr lang="ca-ES"/>
        </a:p>
      </dgm:t>
    </dgm:pt>
    <dgm:pt modelId="{DBDDB0B2-D110-4322-BB2B-FC58D47EFB29}" type="sibTrans" cxnId="{A22ABF6B-4377-45B7-BFE4-773959F92583}">
      <dgm:prSet/>
      <dgm:spPr/>
      <dgm:t>
        <a:bodyPr/>
        <a:lstStyle/>
        <a:p>
          <a:endParaRPr lang="ca-ES"/>
        </a:p>
      </dgm:t>
    </dgm:pt>
    <dgm:pt modelId="{5F4002D1-8610-42CB-9F04-A566BED60DD6}" type="pres">
      <dgm:prSet presAssocID="{E87D4051-E219-48C5-8053-3D18C89127F3}" presName="Name0" presStyleCnt="0">
        <dgm:presLayoutVars>
          <dgm:dir/>
          <dgm:resizeHandles val="exact"/>
        </dgm:presLayoutVars>
      </dgm:prSet>
      <dgm:spPr/>
    </dgm:pt>
    <dgm:pt modelId="{7F77CFD6-023A-4A2D-BBF2-63142F7CDCF2}" type="pres">
      <dgm:prSet presAssocID="{E87D4051-E219-48C5-8053-3D18C89127F3}" presName="arrow" presStyleLbl="bgShp" presStyleIdx="0" presStyleCnt="1"/>
      <dgm:spPr/>
    </dgm:pt>
    <dgm:pt modelId="{7B1E2FB6-04DA-4389-AFA3-FC2FEFDEEED8}" type="pres">
      <dgm:prSet presAssocID="{E87D4051-E219-48C5-8053-3D18C89127F3}" presName="points" presStyleCnt="0"/>
      <dgm:spPr/>
    </dgm:pt>
    <dgm:pt modelId="{7EECDC08-A09B-4EAD-8200-22D9D0D1C32B}" type="pres">
      <dgm:prSet presAssocID="{6521322C-C152-4242-8210-AD39FA136334}" presName="compositeA" presStyleCnt="0"/>
      <dgm:spPr/>
    </dgm:pt>
    <dgm:pt modelId="{7D6D7EDA-3384-46F8-89FE-58250FF764D5}" type="pres">
      <dgm:prSet presAssocID="{6521322C-C152-4242-8210-AD39FA136334}" presName="textA" presStyleLbl="revTx" presStyleIdx="0" presStyleCnt="4" custScaleX="241003" custLinFactNeighborX="69076" custLinFactNeighborY="488">
        <dgm:presLayoutVars>
          <dgm:bulletEnabled val="1"/>
        </dgm:presLayoutVars>
      </dgm:prSet>
      <dgm:spPr/>
    </dgm:pt>
    <dgm:pt modelId="{4EDD8286-1F07-4B5D-ABB8-00F9A5B64021}" type="pres">
      <dgm:prSet presAssocID="{6521322C-C152-4242-8210-AD39FA136334}" presName="circleA" presStyleLbl="node1" presStyleIdx="0" presStyleCnt="4" custLinFactNeighborX="90037" custLinFactNeighborY="-1815"/>
      <dgm:spPr/>
    </dgm:pt>
    <dgm:pt modelId="{D1081EE7-CBE5-4A16-829B-29D040B2CA51}" type="pres">
      <dgm:prSet presAssocID="{6521322C-C152-4242-8210-AD39FA136334}" presName="spaceA" presStyleCnt="0"/>
      <dgm:spPr/>
    </dgm:pt>
    <dgm:pt modelId="{B1B29F62-B9E0-425F-AD9A-54AC3513A3B3}" type="pres">
      <dgm:prSet presAssocID="{5C9FB699-5C33-4FAB-BFB8-43894312F8CB}" presName="space" presStyleCnt="0"/>
      <dgm:spPr/>
    </dgm:pt>
    <dgm:pt modelId="{0A32CA6E-D93F-4FE0-8575-2A5A68788959}" type="pres">
      <dgm:prSet presAssocID="{C705F980-D629-4056-A615-BFC6B756F9D3}" presName="compositeB" presStyleCnt="0"/>
      <dgm:spPr/>
    </dgm:pt>
    <dgm:pt modelId="{A57277EA-CF34-4614-8E72-D132937DDE2A}" type="pres">
      <dgm:prSet presAssocID="{C705F980-D629-4056-A615-BFC6B756F9D3}" presName="textB" presStyleLbl="revTx" presStyleIdx="1" presStyleCnt="4" custScaleX="364189" custScaleY="63463" custLinFactNeighborX="91508" custLinFactNeighborY="-21275">
        <dgm:presLayoutVars>
          <dgm:bulletEnabled val="1"/>
        </dgm:presLayoutVars>
      </dgm:prSet>
      <dgm:spPr/>
    </dgm:pt>
    <dgm:pt modelId="{8AD2E86D-A8D0-40E5-8729-C0A83444E43F}" type="pres">
      <dgm:prSet presAssocID="{C705F980-D629-4056-A615-BFC6B756F9D3}" presName="circleB" presStyleLbl="node1" presStyleIdx="1" presStyleCnt="4" custLinFactX="25170" custLinFactNeighborX="100000" custLinFactNeighborY="-34826"/>
      <dgm:spPr/>
    </dgm:pt>
    <dgm:pt modelId="{AF58548D-66DC-4F22-8001-741182E4E03A}" type="pres">
      <dgm:prSet presAssocID="{C705F980-D629-4056-A615-BFC6B756F9D3}" presName="spaceB" presStyleCnt="0"/>
      <dgm:spPr/>
    </dgm:pt>
    <dgm:pt modelId="{4C53DC29-E38B-496F-82D1-14E747CD112A}" type="pres">
      <dgm:prSet presAssocID="{5A975F2D-0929-4023-AACB-A96A758C5BCF}" presName="space" presStyleCnt="0"/>
      <dgm:spPr/>
    </dgm:pt>
    <dgm:pt modelId="{78589867-0132-48C2-B0B7-F884DB78BB8C}" type="pres">
      <dgm:prSet presAssocID="{9B6CD933-1328-46DE-B069-A6E11C3A8504}" presName="compositeA" presStyleCnt="0"/>
      <dgm:spPr/>
    </dgm:pt>
    <dgm:pt modelId="{8668A8F5-CD9A-40F9-8C8A-8FD13D07B254}" type="pres">
      <dgm:prSet presAssocID="{9B6CD933-1328-46DE-B069-A6E11C3A8504}" presName="textA" presStyleLbl="revTx" presStyleIdx="2" presStyleCnt="4" custScaleX="464777" custLinFactNeighborX="43548">
        <dgm:presLayoutVars>
          <dgm:bulletEnabled val="1"/>
        </dgm:presLayoutVars>
      </dgm:prSet>
      <dgm:spPr/>
    </dgm:pt>
    <dgm:pt modelId="{11E0724A-5E98-43E6-8995-1B743E29EB3D}" type="pres">
      <dgm:prSet presAssocID="{9B6CD933-1328-46DE-B069-A6E11C3A8504}" presName="circleA" presStyleLbl="node1" presStyleIdx="2" presStyleCnt="4" custLinFactNeighborX="84336" custLinFactNeighborY="-198"/>
      <dgm:spPr/>
    </dgm:pt>
    <dgm:pt modelId="{812BE66F-4924-43BC-80A8-7A7D0C730EE0}" type="pres">
      <dgm:prSet presAssocID="{9B6CD933-1328-46DE-B069-A6E11C3A8504}" presName="spaceA" presStyleCnt="0"/>
      <dgm:spPr/>
    </dgm:pt>
    <dgm:pt modelId="{8EBF7B27-9653-4FB0-B8ED-33D7C6BD9B48}" type="pres">
      <dgm:prSet presAssocID="{022ABFFC-69A9-4555-B745-4CEB1742FA38}" presName="space" presStyleCnt="0"/>
      <dgm:spPr/>
    </dgm:pt>
    <dgm:pt modelId="{C86F2922-7F14-4FEB-B06D-4705C06B1E65}" type="pres">
      <dgm:prSet presAssocID="{BD4787DC-845A-49AF-9A4A-1A36A43069EC}" presName="compositeB" presStyleCnt="0"/>
      <dgm:spPr/>
    </dgm:pt>
    <dgm:pt modelId="{9F443A07-1604-4771-A6F3-A2D89EFEA97F}" type="pres">
      <dgm:prSet presAssocID="{BD4787DC-845A-49AF-9A4A-1A36A43069EC}" presName="textB" presStyleLbl="revTx" presStyleIdx="3" presStyleCnt="4" custScaleX="464999" custScaleY="62481" custLinFactNeighborX="-28470" custLinFactNeighborY="-25148">
        <dgm:presLayoutVars>
          <dgm:bulletEnabled val="1"/>
        </dgm:presLayoutVars>
      </dgm:prSet>
      <dgm:spPr/>
    </dgm:pt>
    <dgm:pt modelId="{58A0734F-68E1-473A-A415-8A5E18717377}" type="pres">
      <dgm:prSet presAssocID="{BD4787DC-845A-49AF-9A4A-1A36A43069EC}" presName="circleB" presStyleLbl="node1" presStyleIdx="3" presStyleCnt="4" custLinFactNeighborX="-57374" custLinFactNeighborY="-36735"/>
      <dgm:spPr/>
    </dgm:pt>
    <dgm:pt modelId="{730E27A6-4D65-430E-B27A-993A6E369AB7}" type="pres">
      <dgm:prSet presAssocID="{BD4787DC-845A-49AF-9A4A-1A36A43069EC}" presName="spaceB" presStyleCnt="0"/>
      <dgm:spPr/>
    </dgm:pt>
  </dgm:ptLst>
  <dgm:cxnLst>
    <dgm:cxn modelId="{13BA1B02-F7F6-4DB6-A034-B9308C8D1BB8}" srcId="{E87D4051-E219-48C5-8053-3D18C89127F3}" destId="{6521322C-C152-4242-8210-AD39FA136334}" srcOrd="0" destOrd="0" parTransId="{7EB0E07B-93AC-43CE-869A-8E196BC4160F}" sibTransId="{5C9FB699-5C33-4FAB-BFB8-43894312F8CB}"/>
    <dgm:cxn modelId="{59333422-613C-467E-B7C0-1E9162EC2CA0}" srcId="{E87D4051-E219-48C5-8053-3D18C89127F3}" destId="{C705F980-D629-4056-A615-BFC6B756F9D3}" srcOrd="1" destOrd="0" parTransId="{56135A08-3C17-4F41-B5BC-27895E8205FE}" sibTransId="{5A975F2D-0929-4023-AACB-A96A758C5BCF}"/>
    <dgm:cxn modelId="{75806136-4389-48A5-BEAA-ED1F5A88506B}" type="presOf" srcId="{C705F980-D629-4056-A615-BFC6B756F9D3}" destId="{A57277EA-CF34-4614-8E72-D132937DDE2A}" srcOrd="0" destOrd="0" presId="urn:microsoft.com/office/officeart/2005/8/layout/hProcess11"/>
    <dgm:cxn modelId="{A22ABF6B-4377-45B7-BFE4-773959F92583}" srcId="{E87D4051-E219-48C5-8053-3D18C89127F3}" destId="{BD4787DC-845A-49AF-9A4A-1A36A43069EC}" srcOrd="3" destOrd="0" parTransId="{85BBF479-65A7-4DBD-B3FF-9F3C861CA3E5}" sibTransId="{DBDDB0B2-D110-4322-BB2B-FC58D47EFB29}"/>
    <dgm:cxn modelId="{48B34E86-15C1-4F1A-B191-69603A791D0B}" type="presOf" srcId="{BD4787DC-845A-49AF-9A4A-1A36A43069EC}" destId="{9F443A07-1604-4771-A6F3-A2D89EFEA97F}" srcOrd="0" destOrd="0" presId="urn:microsoft.com/office/officeart/2005/8/layout/hProcess11"/>
    <dgm:cxn modelId="{B33D85CB-433B-49F4-9B99-E17C86494CB1}" srcId="{E87D4051-E219-48C5-8053-3D18C89127F3}" destId="{9B6CD933-1328-46DE-B069-A6E11C3A8504}" srcOrd="2" destOrd="0" parTransId="{81E456AC-90C6-431F-8B29-14D3CF214F2F}" sibTransId="{022ABFFC-69A9-4555-B745-4CEB1742FA38}"/>
    <dgm:cxn modelId="{B46B10CF-9073-4FAB-8ED1-20D2981E5D14}" type="presOf" srcId="{6521322C-C152-4242-8210-AD39FA136334}" destId="{7D6D7EDA-3384-46F8-89FE-58250FF764D5}" srcOrd="0" destOrd="0" presId="urn:microsoft.com/office/officeart/2005/8/layout/hProcess11"/>
    <dgm:cxn modelId="{872809DD-0B61-44E6-835E-F0228758C4EC}" type="presOf" srcId="{E87D4051-E219-48C5-8053-3D18C89127F3}" destId="{5F4002D1-8610-42CB-9F04-A566BED60DD6}" srcOrd="0" destOrd="0" presId="urn:microsoft.com/office/officeart/2005/8/layout/hProcess11"/>
    <dgm:cxn modelId="{5693A1FA-6AF5-4C3F-99DB-31FA536A4D72}" type="presOf" srcId="{9B6CD933-1328-46DE-B069-A6E11C3A8504}" destId="{8668A8F5-CD9A-40F9-8C8A-8FD13D07B254}" srcOrd="0" destOrd="0" presId="urn:microsoft.com/office/officeart/2005/8/layout/hProcess11"/>
    <dgm:cxn modelId="{B3955788-D558-4D47-9C92-6A97B9500035}" type="presParOf" srcId="{5F4002D1-8610-42CB-9F04-A566BED60DD6}" destId="{7F77CFD6-023A-4A2D-BBF2-63142F7CDCF2}" srcOrd="0" destOrd="0" presId="urn:microsoft.com/office/officeart/2005/8/layout/hProcess11"/>
    <dgm:cxn modelId="{7E072949-F544-4A00-ADAC-D30009A22B44}" type="presParOf" srcId="{5F4002D1-8610-42CB-9F04-A566BED60DD6}" destId="{7B1E2FB6-04DA-4389-AFA3-FC2FEFDEEED8}" srcOrd="1" destOrd="0" presId="urn:microsoft.com/office/officeart/2005/8/layout/hProcess11"/>
    <dgm:cxn modelId="{00719959-EB4C-47B1-A319-7E125B10EA95}" type="presParOf" srcId="{7B1E2FB6-04DA-4389-AFA3-FC2FEFDEEED8}" destId="{7EECDC08-A09B-4EAD-8200-22D9D0D1C32B}" srcOrd="0" destOrd="0" presId="urn:microsoft.com/office/officeart/2005/8/layout/hProcess11"/>
    <dgm:cxn modelId="{A13F3032-7CD8-4AED-8D25-A8CBB547FF14}" type="presParOf" srcId="{7EECDC08-A09B-4EAD-8200-22D9D0D1C32B}" destId="{7D6D7EDA-3384-46F8-89FE-58250FF764D5}" srcOrd="0" destOrd="0" presId="urn:microsoft.com/office/officeart/2005/8/layout/hProcess11"/>
    <dgm:cxn modelId="{56BFAD60-ACC4-42FE-A315-8E8C7E5D8A32}" type="presParOf" srcId="{7EECDC08-A09B-4EAD-8200-22D9D0D1C32B}" destId="{4EDD8286-1F07-4B5D-ABB8-00F9A5B64021}" srcOrd="1" destOrd="0" presId="urn:microsoft.com/office/officeart/2005/8/layout/hProcess11"/>
    <dgm:cxn modelId="{516D6FB3-934D-4FE3-ADED-652A737B3170}" type="presParOf" srcId="{7EECDC08-A09B-4EAD-8200-22D9D0D1C32B}" destId="{D1081EE7-CBE5-4A16-829B-29D040B2CA51}" srcOrd="2" destOrd="0" presId="urn:microsoft.com/office/officeart/2005/8/layout/hProcess11"/>
    <dgm:cxn modelId="{2B18C5FF-F8C1-4005-85B5-5E8A2C712087}" type="presParOf" srcId="{7B1E2FB6-04DA-4389-AFA3-FC2FEFDEEED8}" destId="{B1B29F62-B9E0-425F-AD9A-54AC3513A3B3}" srcOrd="1" destOrd="0" presId="urn:microsoft.com/office/officeart/2005/8/layout/hProcess11"/>
    <dgm:cxn modelId="{AF8D3F6C-9BF4-494B-A933-6425D626F3EB}" type="presParOf" srcId="{7B1E2FB6-04DA-4389-AFA3-FC2FEFDEEED8}" destId="{0A32CA6E-D93F-4FE0-8575-2A5A68788959}" srcOrd="2" destOrd="0" presId="urn:microsoft.com/office/officeart/2005/8/layout/hProcess11"/>
    <dgm:cxn modelId="{21F3054D-6CAD-4467-A145-864823C5EF0A}" type="presParOf" srcId="{0A32CA6E-D93F-4FE0-8575-2A5A68788959}" destId="{A57277EA-CF34-4614-8E72-D132937DDE2A}" srcOrd="0" destOrd="0" presId="urn:microsoft.com/office/officeart/2005/8/layout/hProcess11"/>
    <dgm:cxn modelId="{557C5C7C-90EE-4C62-9698-B56C00DE584F}" type="presParOf" srcId="{0A32CA6E-D93F-4FE0-8575-2A5A68788959}" destId="{8AD2E86D-A8D0-40E5-8729-C0A83444E43F}" srcOrd="1" destOrd="0" presId="urn:microsoft.com/office/officeart/2005/8/layout/hProcess11"/>
    <dgm:cxn modelId="{C5E25140-3F72-4678-A7B8-66E81AEBF023}" type="presParOf" srcId="{0A32CA6E-D93F-4FE0-8575-2A5A68788959}" destId="{AF58548D-66DC-4F22-8001-741182E4E03A}" srcOrd="2" destOrd="0" presId="urn:microsoft.com/office/officeart/2005/8/layout/hProcess11"/>
    <dgm:cxn modelId="{48D272B6-5C63-4B34-ADAD-EFD6671EC4D6}" type="presParOf" srcId="{7B1E2FB6-04DA-4389-AFA3-FC2FEFDEEED8}" destId="{4C53DC29-E38B-496F-82D1-14E747CD112A}" srcOrd="3" destOrd="0" presId="urn:microsoft.com/office/officeart/2005/8/layout/hProcess11"/>
    <dgm:cxn modelId="{13D512E3-CD0B-44FA-B94F-9D063C97F26B}" type="presParOf" srcId="{7B1E2FB6-04DA-4389-AFA3-FC2FEFDEEED8}" destId="{78589867-0132-48C2-B0B7-F884DB78BB8C}" srcOrd="4" destOrd="0" presId="urn:microsoft.com/office/officeart/2005/8/layout/hProcess11"/>
    <dgm:cxn modelId="{8B0DF694-8894-4CBC-AA05-C43EE7E2CC1A}" type="presParOf" srcId="{78589867-0132-48C2-B0B7-F884DB78BB8C}" destId="{8668A8F5-CD9A-40F9-8C8A-8FD13D07B254}" srcOrd="0" destOrd="0" presId="urn:microsoft.com/office/officeart/2005/8/layout/hProcess11"/>
    <dgm:cxn modelId="{A1E574D5-DBAF-45E2-A101-6A5022F9D7EE}" type="presParOf" srcId="{78589867-0132-48C2-B0B7-F884DB78BB8C}" destId="{11E0724A-5E98-43E6-8995-1B743E29EB3D}" srcOrd="1" destOrd="0" presId="urn:microsoft.com/office/officeart/2005/8/layout/hProcess11"/>
    <dgm:cxn modelId="{81004BA2-F481-4C73-ABD9-C423339C1DE4}" type="presParOf" srcId="{78589867-0132-48C2-B0B7-F884DB78BB8C}" destId="{812BE66F-4924-43BC-80A8-7A7D0C730EE0}" srcOrd="2" destOrd="0" presId="urn:microsoft.com/office/officeart/2005/8/layout/hProcess11"/>
    <dgm:cxn modelId="{2F12185D-709E-4BF4-9562-0DBD0A772FD4}" type="presParOf" srcId="{7B1E2FB6-04DA-4389-AFA3-FC2FEFDEEED8}" destId="{8EBF7B27-9653-4FB0-B8ED-33D7C6BD9B48}" srcOrd="5" destOrd="0" presId="urn:microsoft.com/office/officeart/2005/8/layout/hProcess11"/>
    <dgm:cxn modelId="{52715A23-C065-43F1-AD5A-EA86EEBB8D14}" type="presParOf" srcId="{7B1E2FB6-04DA-4389-AFA3-FC2FEFDEEED8}" destId="{C86F2922-7F14-4FEB-B06D-4705C06B1E65}" srcOrd="6" destOrd="0" presId="urn:microsoft.com/office/officeart/2005/8/layout/hProcess11"/>
    <dgm:cxn modelId="{9177AE71-4E31-4232-8A74-9034EF0780E2}" type="presParOf" srcId="{C86F2922-7F14-4FEB-B06D-4705C06B1E65}" destId="{9F443A07-1604-4771-A6F3-A2D89EFEA97F}" srcOrd="0" destOrd="0" presId="urn:microsoft.com/office/officeart/2005/8/layout/hProcess11"/>
    <dgm:cxn modelId="{84C7A04A-8470-4171-B979-C7216A76A749}" type="presParOf" srcId="{C86F2922-7F14-4FEB-B06D-4705C06B1E65}" destId="{58A0734F-68E1-473A-A415-8A5E18717377}" srcOrd="1" destOrd="0" presId="urn:microsoft.com/office/officeart/2005/8/layout/hProcess11"/>
    <dgm:cxn modelId="{748C6E3F-EC6F-4BBE-82DB-F98A92BCE388}" type="presParOf" srcId="{C86F2922-7F14-4FEB-B06D-4705C06B1E65}" destId="{730E27A6-4D65-430E-B27A-993A6E369AB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32D2A07-75DC-4F44-906C-07142C3F4BE5}" type="doc">
      <dgm:prSet loTypeId="urn:microsoft.com/office/officeart/2005/8/layout/hProcess11" loCatId="process" qsTypeId="urn:microsoft.com/office/officeart/2005/8/quickstyle/simple1" qsCatId="simple" csTypeId="urn:microsoft.com/office/officeart/2005/8/colors/accent2_3" csCatId="accent2" phldr="1"/>
      <dgm:spPr/>
    </dgm:pt>
    <dgm:pt modelId="{C46D7D44-4F50-45AF-AAD3-8B95A36B8F5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dirty="0"/>
            <a:t>Tots els </a:t>
          </a:r>
          <a:r>
            <a:rPr lang="ca-ES" sz="1600" i="1" dirty="0" err="1"/>
            <a:t>hits</a:t>
          </a:r>
          <a:r>
            <a:rPr lang="ca-ES" sz="1600" dirty="0"/>
            <a:t> s’afegeixen a un </a:t>
          </a:r>
          <a:r>
            <a:rPr lang="ca-ES" sz="1600" i="1" dirty="0" err="1"/>
            <a:t>index</a:t>
          </a:r>
          <a:endParaRPr lang="ca-ES" sz="1600" dirty="0"/>
        </a:p>
      </dgm:t>
    </dgm:pt>
    <dgm:pt modelId="{B8FCAE20-8175-4370-B04A-CA674B662F5D}" type="parTrans" cxnId="{D6EF83CD-1CC4-491C-BB94-3773FFAC2A44}">
      <dgm:prSet/>
      <dgm:spPr/>
      <dgm:t>
        <a:bodyPr/>
        <a:lstStyle/>
        <a:p>
          <a:endParaRPr lang="ca-ES"/>
        </a:p>
      </dgm:t>
    </dgm:pt>
    <dgm:pt modelId="{07149AB6-A5DE-4A77-BF4D-67227D50627D}" type="sibTrans" cxnId="{D6EF83CD-1CC4-491C-BB94-3773FFAC2A44}">
      <dgm:prSet/>
      <dgm:spPr/>
      <dgm:t>
        <a:bodyPr/>
        <a:lstStyle/>
        <a:p>
          <a:endParaRPr lang="ca-ES"/>
        </a:p>
      </dgm:t>
    </dgm:pt>
    <dgm:pt modelId="{211475D8-C337-469C-975B-15F7B6451CB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b="0" dirty="0">
              <a:ea typeface="Cambria Math" panose="02040503050406030204" pitchFamily="18" charset="0"/>
            </a:rPr>
            <a:t>Reconstrucció de les </a:t>
          </a:r>
          <a:r>
            <a:rPr lang="ca-ES" sz="1600" b="0" i="1" dirty="0" err="1">
              <a:ea typeface="Cambria Math" panose="02040503050406030204" pitchFamily="18" charset="0"/>
            </a:rPr>
            <a:t>seeds</a:t>
          </a:r>
          <a:r>
            <a:rPr lang="ca-ES" sz="1600" b="0" dirty="0">
              <a:ea typeface="Cambria Math" panose="02040503050406030204" pitchFamily="18" charset="0"/>
            </a:rPr>
            <a:t> de manera paral·lela en les tres estacions</a:t>
          </a:r>
          <a:endParaRPr lang="ca-ES" sz="1600" dirty="0"/>
        </a:p>
      </dgm:t>
    </dgm:pt>
    <dgm:pt modelId="{2344C1F4-5395-4E1A-AA84-5EDF03D8DAF9}" type="parTrans" cxnId="{CB90AB71-B86A-4FD1-8753-B85DD04CCBDC}">
      <dgm:prSet/>
      <dgm:spPr/>
      <dgm:t>
        <a:bodyPr/>
        <a:lstStyle/>
        <a:p>
          <a:endParaRPr lang="ca-ES"/>
        </a:p>
      </dgm:t>
    </dgm:pt>
    <dgm:pt modelId="{0FABBB3F-71E4-4BAC-B2E3-5B0B6E67D35D}" type="sibTrans" cxnId="{CB90AB71-B86A-4FD1-8753-B85DD04CCBDC}">
      <dgm:prSet/>
      <dgm:spPr/>
      <dgm:t>
        <a:bodyPr/>
        <a:lstStyle/>
        <a:p>
          <a:endParaRPr lang="ca-ES"/>
        </a:p>
      </dgm:t>
    </dgm:pt>
    <dgm:pt modelId="{1473AFB3-C0DB-47D6-BE1C-3027A011CEA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ca-ES" sz="1600" dirty="0">
              <a:ea typeface="Cambria Math" panose="02040503050406030204" pitchFamily="18" charset="0"/>
            </a:rPr>
            <a:t>Unificació de les </a:t>
          </a:r>
          <a:r>
            <a:rPr lang="ca-ES" sz="1600" i="1" dirty="0" err="1">
              <a:ea typeface="Cambria Math" panose="02040503050406030204" pitchFamily="18" charset="0"/>
            </a:rPr>
            <a:t>seeds</a:t>
          </a:r>
          <a:endParaRPr lang="ca-ES" sz="1600" dirty="0"/>
        </a:p>
      </dgm:t>
    </dgm:pt>
    <dgm:pt modelId="{DAA53EC0-5192-4EEF-B1BD-E849EB56FE8F}" type="parTrans" cxnId="{11F74E33-2131-42AF-877F-65F6C4AC92D4}">
      <dgm:prSet/>
      <dgm:spPr/>
      <dgm:t>
        <a:bodyPr/>
        <a:lstStyle/>
        <a:p>
          <a:endParaRPr lang="ca-ES"/>
        </a:p>
      </dgm:t>
    </dgm:pt>
    <dgm:pt modelId="{C7338802-34D6-4393-8E43-40F6FE582C1F}" type="sibTrans" cxnId="{11F74E33-2131-42AF-877F-65F6C4AC92D4}">
      <dgm:prSet/>
      <dgm:spPr/>
      <dgm:t>
        <a:bodyPr/>
        <a:lstStyle/>
        <a:p>
          <a:endParaRPr lang="ca-ES"/>
        </a:p>
      </dgm:t>
    </dgm:pt>
    <dgm:pt modelId="{2E01CBE1-F832-4025-98A8-C8A1F792DE99}" type="pres">
      <dgm:prSet presAssocID="{932D2A07-75DC-4F44-906C-07142C3F4BE5}" presName="Name0" presStyleCnt="0">
        <dgm:presLayoutVars>
          <dgm:dir/>
          <dgm:resizeHandles val="exact"/>
        </dgm:presLayoutVars>
      </dgm:prSet>
      <dgm:spPr/>
    </dgm:pt>
    <dgm:pt modelId="{BFEF3573-B7E9-4925-8C03-35816B1D1130}" type="pres">
      <dgm:prSet presAssocID="{932D2A07-75DC-4F44-906C-07142C3F4BE5}" presName="arrow" presStyleLbl="bgShp" presStyleIdx="0" presStyleCnt="1"/>
      <dgm:spPr/>
    </dgm:pt>
    <dgm:pt modelId="{D357C58B-7599-4882-9C08-DA0C627A5AF0}" type="pres">
      <dgm:prSet presAssocID="{932D2A07-75DC-4F44-906C-07142C3F4BE5}" presName="points" presStyleCnt="0"/>
      <dgm:spPr/>
    </dgm:pt>
    <dgm:pt modelId="{CC6B4152-56AA-47EF-8E93-3C4810A01D56}" type="pres">
      <dgm:prSet presAssocID="{C46D7D44-4F50-45AF-AAD3-8B95A36B8F56}" presName="compositeA" presStyleCnt="0"/>
      <dgm:spPr/>
    </dgm:pt>
    <dgm:pt modelId="{FED525EC-267D-4812-B73A-58D1A5033A3B}" type="pres">
      <dgm:prSet presAssocID="{C46D7D44-4F50-45AF-AAD3-8B95A36B8F56}" presName="textA" presStyleLbl="revTx" presStyleIdx="0" presStyleCnt="3">
        <dgm:presLayoutVars>
          <dgm:bulletEnabled val="1"/>
        </dgm:presLayoutVars>
      </dgm:prSet>
      <dgm:spPr/>
    </dgm:pt>
    <dgm:pt modelId="{977ECD4C-95E7-4C3A-A3DD-79BC81A038A1}" type="pres">
      <dgm:prSet presAssocID="{C46D7D44-4F50-45AF-AAD3-8B95A36B8F56}" presName="circleA" presStyleLbl="node1" presStyleIdx="0" presStyleCnt="3"/>
      <dgm:spPr/>
    </dgm:pt>
    <dgm:pt modelId="{EF37938C-2C01-4D1A-93BB-09B7E31E361E}" type="pres">
      <dgm:prSet presAssocID="{C46D7D44-4F50-45AF-AAD3-8B95A36B8F56}" presName="spaceA" presStyleCnt="0"/>
      <dgm:spPr/>
    </dgm:pt>
    <dgm:pt modelId="{42DC7714-65DD-4D21-B215-C167FA9B1ED3}" type="pres">
      <dgm:prSet presAssocID="{07149AB6-A5DE-4A77-BF4D-67227D50627D}" presName="space" presStyleCnt="0"/>
      <dgm:spPr/>
    </dgm:pt>
    <dgm:pt modelId="{2B364B75-A181-4B30-882E-E88EA655E7F8}" type="pres">
      <dgm:prSet presAssocID="{211475D8-C337-469C-975B-15F7B6451CB3}" presName="compositeB" presStyleCnt="0"/>
      <dgm:spPr/>
    </dgm:pt>
    <dgm:pt modelId="{3AE94D35-DF93-4131-83C3-DE64243E2AB9}" type="pres">
      <dgm:prSet presAssocID="{211475D8-C337-469C-975B-15F7B6451CB3}" presName="textB" presStyleLbl="revTx" presStyleIdx="1" presStyleCnt="3">
        <dgm:presLayoutVars>
          <dgm:bulletEnabled val="1"/>
        </dgm:presLayoutVars>
      </dgm:prSet>
      <dgm:spPr/>
    </dgm:pt>
    <dgm:pt modelId="{D9B600BC-51E7-484A-8608-13ED07615D07}" type="pres">
      <dgm:prSet presAssocID="{211475D8-C337-469C-975B-15F7B6451CB3}" presName="circleB" presStyleLbl="node1" presStyleIdx="1" presStyleCnt="3"/>
      <dgm:spPr/>
    </dgm:pt>
    <dgm:pt modelId="{D58CBD18-01DF-4651-A080-BB1B23B57D30}" type="pres">
      <dgm:prSet presAssocID="{211475D8-C337-469C-975B-15F7B6451CB3}" presName="spaceB" presStyleCnt="0"/>
      <dgm:spPr/>
    </dgm:pt>
    <dgm:pt modelId="{372EB01C-0C6F-4C31-B13D-81D3A46BF980}" type="pres">
      <dgm:prSet presAssocID="{0FABBB3F-71E4-4BAC-B2E3-5B0B6E67D35D}" presName="space" presStyleCnt="0"/>
      <dgm:spPr/>
    </dgm:pt>
    <dgm:pt modelId="{49B81CD5-F63E-4736-8BC1-3AEE34EB49B2}" type="pres">
      <dgm:prSet presAssocID="{1473AFB3-C0DB-47D6-BE1C-3027A011CEA3}" presName="compositeA" presStyleCnt="0"/>
      <dgm:spPr/>
    </dgm:pt>
    <dgm:pt modelId="{7C5BDEF0-836B-4508-AEDB-C7C6F1C68CC6}" type="pres">
      <dgm:prSet presAssocID="{1473AFB3-C0DB-47D6-BE1C-3027A011CEA3}" presName="textA" presStyleLbl="revTx" presStyleIdx="2" presStyleCnt="3">
        <dgm:presLayoutVars>
          <dgm:bulletEnabled val="1"/>
        </dgm:presLayoutVars>
      </dgm:prSet>
      <dgm:spPr/>
    </dgm:pt>
    <dgm:pt modelId="{D4983BD8-B4E2-47C5-A9D4-263684005908}" type="pres">
      <dgm:prSet presAssocID="{1473AFB3-C0DB-47D6-BE1C-3027A011CEA3}" presName="circleA" presStyleLbl="node1" presStyleIdx="2" presStyleCnt="3"/>
      <dgm:spPr>
        <a:solidFill>
          <a:schemeClr val="tx2">
            <a:lumMod val="50000"/>
          </a:schemeClr>
        </a:solidFill>
      </dgm:spPr>
    </dgm:pt>
    <dgm:pt modelId="{F241DC4D-4C91-49E4-99D5-63005521C456}" type="pres">
      <dgm:prSet presAssocID="{1473AFB3-C0DB-47D6-BE1C-3027A011CEA3}" presName="spaceA" presStyleCnt="0"/>
      <dgm:spPr/>
    </dgm:pt>
  </dgm:ptLst>
  <dgm:cxnLst>
    <dgm:cxn modelId="{E4519B1B-1493-4AFA-8959-ED746625D5DD}" type="presOf" srcId="{211475D8-C337-469C-975B-15F7B6451CB3}" destId="{3AE94D35-DF93-4131-83C3-DE64243E2AB9}" srcOrd="0" destOrd="0" presId="urn:microsoft.com/office/officeart/2005/8/layout/hProcess11"/>
    <dgm:cxn modelId="{8F122724-D513-4FA1-B1FC-C685E56854DD}" type="presOf" srcId="{1473AFB3-C0DB-47D6-BE1C-3027A011CEA3}" destId="{7C5BDEF0-836B-4508-AEDB-C7C6F1C68CC6}" srcOrd="0" destOrd="0" presId="urn:microsoft.com/office/officeart/2005/8/layout/hProcess11"/>
    <dgm:cxn modelId="{11F74E33-2131-42AF-877F-65F6C4AC92D4}" srcId="{932D2A07-75DC-4F44-906C-07142C3F4BE5}" destId="{1473AFB3-C0DB-47D6-BE1C-3027A011CEA3}" srcOrd="2" destOrd="0" parTransId="{DAA53EC0-5192-4EEF-B1BD-E849EB56FE8F}" sibTransId="{C7338802-34D6-4393-8E43-40F6FE582C1F}"/>
    <dgm:cxn modelId="{02912340-55FE-4AB5-BCF1-D5051F373C00}" type="presOf" srcId="{932D2A07-75DC-4F44-906C-07142C3F4BE5}" destId="{2E01CBE1-F832-4025-98A8-C8A1F792DE99}" srcOrd="0" destOrd="0" presId="urn:microsoft.com/office/officeart/2005/8/layout/hProcess11"/>
    <dgm:cxn modelId="{CB90AB71-B86A-4FD1-8753-B85DD04CCBDC}" srcId="{932D2A07-75DC-4F44-906C-07142C3F4BE5}" destId="{211475D8-C337-469C-975B-15F7B6451CB3}" srcOrd="1" destOrd="0" parTransId="{2344C1F4-5395-4E1A-AA84-5EDF03D8DAF9}" sibTransId="{0FABBB3F-71E4-4BAC-B2E3-5B0B6E67D35D}"/>
    <dgm:cxn modelId="{B973F692-C500-45CF-BA71-EC295F720897}" type="presOf" srcId="{C46D7D44-4F50-45AF-AAD3-8B95A36B8F56}" destId="{FED525EC-267D-4812-B73A-58D1A5033A3B}" srcOrd="0" destOrd="0" presId="urn:microsoft.com/office/officeart/2005/8/layout/hProcess11"/>
    <dgm:cxn modelId="{D6EF83CD-1CC4-491C-BB94-3773FFAC2A44}" srcId="{932D2A07-75DC-4F44-906C-07142C3F4BE5}" destId="{C46D7D44-4F50-45AF-AAD3-8B95A36B8F56}" srcOrd="0" destOrd="0" parTransId="{B8FCAE20-8175-4370-B04A-CA674B662F5D}" sibTransId="{07149AB6-A5DE-4A77-BF4D-67227D50627D}"/>
    <dgm:cxn modelId="{64CBCF9A-EFE1-4795-AF01-A09000854E0C}" type="presParOf" srcId="{2E01CBE1-F832-4025-98A8-C8A1F792DE99}" destId="{BFEF3573-B7E9-4925-8C03-35816B1D1130}" srcOrd="0" destOrd="0" presId="urn:microsoft.com/office/officeart/2005/8/layout/hProcess11"/>
    <dgm:cxn modelId="{544EC4F6-9A47-40E5-8F74-893328C44CD6}" type="presParOf" srcId="{2E01CBE1-F832-4025-98A8-C8A1F792DE99}" destId="{D357C58B-7599-4882-9C08-DA0C627A5AF0}" srcOrd="1" destOrd="0" presId="urn:microsoft.com/office/officeart/2005/8/layout/hProcess11"/>
    <dgm:cxn modelId="{E0CE2768-0FFA-4B7A-A6F9-33EBE479E2FF}" type="presParOf" srcId="{D357C58B-7599-4882-9C08-DA0C627A5AF0}" destId="{CC6B4152-56AA-47EF-8E93-3C4810A01D56}" srcOrd="0" destOrd="0" presId="urn:microsoft.com/office/officeart/2005/8/layout/hProcess11"/>
    <dgm:cxn modelId="{44597E57-5814-4803-AE02-2078DF1A4114}" type="presParOf" srcId="{CC6B4152-56AA-47EF-8E93-3C4810A01D56}" destId="{FED525EC-267D-4812-B73A-58D1A5033A3B}" srcOrd="0" destOrd="0" presId="urn:microsoft.com/office/officeart/2005/8/layout/hProcess11"/>
    <dgm:cxn modelId="{A63D59A8-5CD9-4915-A308-E65F7CE2B6D3}" type="presParOf" srcId="{CC6B4152-56AA-47EF-8E93-3C4810A01D56}" destId="{977ECD4C-95E7-4C3A-A3DD-79BC81A038A1}" srcOrd="1" destOrd="0" presId="urn:microsoft.com/office/officeart/2005/8/layout/hProcess11"/>
    <dgm:cxn modelId="{3DC8E274-CAD5-4198-BCDA-D155AABE1A20}" type="presParOf" srcId="{CC6B4152-56AA-47EF-8E93-3C4810A01D56}" destId="{EF37938C-2C01-4D1A-93BB-09B7E31E361E}" srcOrd="2" destOrd="0" presId="urn:microsoft.com/office/officeart/2005/8/layout/hProcess11"/>
    <dgm:cxn modelId="{169A5A56-5E96-4EC0-8C18-E7F02712D448}" type="presParOf" srcId="{D357C58B-7599-4882-9C08-DA0C627A5AF0}" destId="{42DC7714-65DD-4D21-B215-C167FA9B1ED3}" srcOrd="1" destOrd="0" presId="urn:microsoft.com/office/officeart/2005/8/layout/hProcess11"/>
    <dgm:cxn modelId="{E91DB1D1-45BB-4FEA-B58E-C54889B1CF24}" type="presParOf" srcId="{D357C58B-7599-4882-9C08-DA0C627A5AF0}" destId="{2B364B75-A181-4B30-882E-E88EA655E7F8}" srcOrd="2" destOrd="0" presId="urn:microsoft.com/office/officeart/2005/8/layout/hProcess11"/>
    <dgm:cxn modelId="{B8535737-CBBB-488E-A7FA-1696D37CB0F1}" type="presParOf" srcId="{2B364B75-A181-4B30-882E-E88EA655E7F8}" destId="{3AE94D35-DF93-4131-83C3-DE64243E2AB9}" srcOrd="0" destOrd="0" presId="urn:microsoft.com/office/officeart/2005/8/layout/hProcess11"/>
    <dgm:cxn modelId="{87FA1D2D-4B22-4CF2-B0B9-EC349A3A6FE1}" type="presParOf" srcId="{2B364B75-A181-4B30-882E-E88EA655E7F8}" destId="{D9B600BC-51E7-484A-8608-13ED07615D07}" srcOrd="1" destOrd="0" presId="urn:microsoft.com/office/officeart/2005/8/layout/hProcess11"/>
    <dgm:cxn modelId="{B21E075B-AB0E-4FAA-8BAF-430449DA6A4C}" type="presParOf" srcId="{2B364B75-A181-4B30-882E-E88EA655E7F8}" destId="{D58CBD18-01DF-4651-A080-BB1B23B57D30}" srcOrd="2" destOrd="0" presId="urn:microsoft.com/office/officeart/2005/8/layout/hProcess11"/>
    <dgm:cxn modelId="{57186747-9550-4C8C-99F6-26163C164DAC}" type="presParOf" srcId="{D357C58B-7599-4882-9C08-DA0C627A5AF0}" destId="{372EB01C-0C6F-4C31-B13D-81D3A46BF980}" srcOrd="3" destOrd="0" presId="urn:microsoft.com/office/officeart/2005/8/layout/hProcess11"/>
    <dgm:cxn modelId="{BCDD2181-DB74-4B53-B9E2-33205E0F6FDF}" type="presParOf" srcId="{D357C58B-7599-4882-9C08-DA0C627A5AF0}" destId="{49B81CD5-F63E-4736-8BC1-3AEE34EB49B2}" srcOrd="4" destOrd="0" presId="urn:microsoft.com/office/officeart/2005/8/layout/hProcess11"/>
    <dgm:cxn modelId="{A4FBA676-FB36-4B41-8392-C442B47C8D16}" type="presParOf" srcId="{49B81CD5-F63E-4736-8BC1-3AEE34EB49B2}" destId="{7C5BDEF0-836B-4508-AEDB-C7C6F1C68CC6}" srcOrd="0" destOrd="0" presId="urn:microsoft.com/office/officeart/2005/8/layout/hProcess11"/>
    <dgm:cxn modelId="{C669FD76-7BB5-420B-B347-1BCC71D53E41}" type="presParOf" srcId="{49B81CD5-F63E-4736-8BC1-3AEE34EB49B2}" destId="{D4983BD8-B4E2-47C5-A9D4-263684005908}" srcOrd="1" destOrd="0" presId="urn:microsoft.com/office/officeart/2005/8/layout/hProcess11"/>
    <dgm:cxn modelId="{079B3D6B-C59C-47D1-AB8F-09FE83839F08}" type="presParOf" srcId="{49B81CD5-F63E-4736-8BC1-3AEE34EB49B2}" destId="{F241DC4D-4C91-49E4-99D5-63005521C45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F37B04-D899-48CB-BEF9-B8292CD26C0E}">
      <dsp:nvSpPr>
        <dsp:cNvPr id="0" name=""/>
        <dsp:cNvSpPr/>
      </dsp:nvSpPr>
      <dsp:spPr>
        <a:xfrm>
          <a:off x="559" y="104532"/>
          <a:ext cx="2183242" cy="13099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66579"/>
            </a:buClr>
            <a:buSzPts val="1300"/>
            <a:buNone/>
          </a:pPr>
          <a:r>
            <a:rPr lang="ca-ES" sz="1700" kern="1200" dirty="0"/>
            <a:t>Estructures de dades forma d'arbre.</a:t>
          </a:r>
        </a:p>
      </dsp:txBody>
      <dsp:txXfrm>
        <a:off x="559" y="104532"/>
        <a:ext cx="2183242" cy="1309945"/>
      </dsp:txXfrm>
    </dsp:sp>
    <dsp:sp modelId="{2711A51C-29B0-4A9E-A179-5652512A1FE8}">
      <dsp:nvSpPr>
        <dsp:cNvPr id="0" name=""/>
        <dsp:cNvSpPr/>
      </dsp:nvSpPr>
      <dsp:spPr>
        <a:xfrm>
          <a:off x="2402126" y="104532"/>
          <a:ext cx="2183242" cy="13099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66579"/>
            </a:buClr>
            <a:buSzPts val="1300"/>
            <a:buNone/>
          </a:pPr>
          <a:r>
            <a:rPr lang="ca-ES" sz="1700" kern="1200" dirty="0"/>
            <a:t>Indexar informació multidimensional, com ara coordenades geogràfiques.</a:t>
          </a:r>
        </a:p>
      </dsp:txBody>
      <dsp:txXfrm>
        <a:off x="2402126" y="104532"/>
        <a:ext cx="2183242" cy="1309945"/>
      </dsp:txXfrm>
    </dsp:sp>
    <dsp:sp modelId="{D7241E6D-4C21-4529-8EB8-06C880E63297}">
      <dsp:nvSpPr>
        <dsp:cNvPr id="0" name=""/>
        <dsp:cNvSpPr/>
      </dsp:nvSpPr>
      <dsp:spPr>
        <a:xfrm>
          <a:off x="559" y="1632802"/>
          <a:ext cx="2183242" cy="13099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66579"/>
            </a:buClr>
            <a:buSzPts val="1300"/>
            <a:buNone/>
          </a:pPr>
          <a:r>
            <a:rPr lang="ca-ES" sz="1700" kern="1200" dirty="0"/>
            <a:t>Agrupar els objectes propers i representar-los amb el seu rectangle delimitant mínim.</a:t>
          </a:r>
        </a:p>
      </dsp:txBody>
      <dsp:txXfrm>
        <a:off x="559" y="1632802"/>
        <a:ext cx="2183242" cy="1309945"/>
      </dsp:txXfrm>
    </dsp:sp>
    <dsp:sp modelId="{5F743F22-9AD0-45DF-893F-BA37A9939F46}">
      <dsp:nvSpPr>
        <dsp:cNvPr id="0" name=""/>
        <dsp:cNvSpPr/>
      </dsp:nvSpPr>
      <dsp:spPr>
        <a:xfrm>
          <a:off x="2402126" y="1632802"/>
          <a:ext cx="2183242" cy="13099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66579"/>
            </a:buClr>
            <a:buSzPts val="1300"/>
            <a:buNone/>
          </a:pPr>
          <a:r>
            <a:rPr lang="ca-ES" sz="1700" kern="1200" dirty="0"/>
            <a:t>Cost de cerca de </a:t>
          </a:r>
          <a14:m xmlns:a14="http://schemas.microsoft.com/office/drawing/2010/main">
            <m:oMath xmlns:m="http://schemas.openxmlformats.org/officeDocument/2006/math">
              <m:r>
                <a:rPr lang="en-GB" sz="1700" b="0" i="1" kern="1200">
                  <a:latin typeface="Cambria Math" panose="02040503050406030204" pitchFamily="18" charset="0"/>
                </a:rPr>
                <m:t>𝑂</m:t>
              </m:r>
              <m:sSub>
                <m:sSubPr>
                  <m:ctrlPr>
                    <a:rPr lang="en-GB" sz="1700" b="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700" b="0" i="1" kern="1200">
                      <a:latin typeface="Cambria Math" panose="02040503050406030204" pitchFamily="18" charset="0"/>
                    </a:rPr>
                    <m:t>(</m:t>
                  </m:r>
                  <m:r>
                    <a:rPr lang="en-GB" sz="1700" b="0" i="1" kern="1200">
                      <a:latin typeface="Cambria Math" panose="02040503050406030204" pitchFamily="18" charset="0"/>
                    </a:rPr>
                    <m:t>𝑙𝑜𝑔</m:t>
                  </m:r>
                </m:e>
                <m:sub>
                  <m:r>
                    <a:rPr lang="en-GB" sz="1700" b="0" i="1" kern="1200">
                      <a:latin typeface="Cambria Math" panose="02040503050406030204" pitchFamily="18" charset="0"/>
                    </a:rPr>
                    <m:t>𝑀</m:t>
                  </m:r>
                </m:sub>
              </m:sSub>
              <m:r>
                <a:rPr lang="en-GB" sz="1700" b="0" i="1" kern="1200">
                  <a:latin typeface="Cambria Math" panose="02040503050406030204" pitchFamily="18" charset="0"/>
                </a:rPr>
                <m:t>(</m:t>
              </m:r>
              <m:r>
                <a:rPr lang="en-GB" sz="1700" b="0" i="1" kern="1200">
                  <a:latin typeface="Cambria Math" panose="02040503050406030204" pitchFamily="18" charset="0"/>
                </a:rPr>
                <m:t>𝑁</m:t>
              </m:r>
              <m:r>
                <a:rPr lang="en-GB" sz="1700" b="0" i="1" kern="1200">
                  <a:latin typeface="Cambria Math" panose="02040503050406030204" pitchFamily="18" charset="0"/>
                </a:rPr>
                <m:t>))</m:t>
              </m:r>
            </m:oMath>
          </a14:m>
          <a:r>
            <a:rPr lang="ca-ES" sz="1700" kern="1200" dirty="0"/>
            <a:t> sent M entrades per cada node i N el numero de nodes.</a:t>
          </a:r>
        </a:p>
      </dsp:txBody>
      <dsp:txXfrm>
        <a:off x="2402126" y="1632802"/>
        <a:ext cx="2183242" cy="1309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AB504-F57D-4E34-BD85-3885636E9561}">
      <dsp:nvSpPr>
        <dsp:cNvPr id="0" name=""/>
        <dsp:cNvSpPr/>
      </dsp:nvSpPr>
      <dsp:spPr>
        <a:xfrm>
          <a:off x="0" y="0"/>
          <a:ext cx="545254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FFD66A-4741-4153-897C-D952F5BB4090}">
      <dsp:nvSpPr>
        <dsp:cNvPr id="0" name=""/>
        <dsp:cNvSpPr/>
      </dsp:nvSpPr>
      <dsp:spPr>
        <a:xfrm>
          <a:off x="0" y="0"/>
          <a:ext cx="5452542" cy="68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500" kern="1200" dirty="0">
              <a:solidFill>
                <a:schemeClr val="bg1"/>
              </a:solidFill>
            </a:rPr>
            <a:t>Sistemes computacionals que s’inspiren en les xarxes neuronals biològiques.</a:t>
          </a:r>
        </a:p>
      </dsp:txBody>
      <dsp:txXfrm>
        <a:off x="0" y="0"/>
        <a:ext cx="5452542" cy="688737"/>
      </dsp:txXfrm>
    </dsp:sp>
    <dsp:sp modelId="{EC07CE39-02A7-442E-B60B-BBBC5E58C4D4}">
      <dsp:nvSpPr>
        <dsp:cNvPr id="0" name=""/>
        <dsp:cNvSpPr/>
      </dsp:nvSpPr>
      <dsp:spPr>
        <a:xfrm>
          <a:off x="0" y="688737"/>
          <a:ext cx="545254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69375A-AFE4-48B0-B137-AAA7E37FCE3D}">
      <dsp:nvSpPr>
        <dsp:cNvPr id="0" name=""/>
        <dsp:cNvSpPr/>
      </dsp:nvSpPr>
      <dsp:spPr>
        <a:xfrm>
          <a:off x="0" y="688737"/>
          <a:ext cx="5452542" cy="68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500" kern="1200" dirty="0">
              <a:solidFill>
                <a:schemeClr val="bg1"/>
              </a:solidFill>
            </a:rPr>
            <a:t>“Aprenen” a realitzar tasques considerant exemples, generalment sense ser programats amb cap regla específica de tasques.</a:t>
          </a:r>
        </a:p>
      </dsp:txBody>
      <dsp:txXfrm>
        <a:off x="0" y="688737"/>
        <a:ext cx="5452542" cy="688737"/>
      </dsp:txXfrm>
    </dsp:sp>
    <dsp:sp modelId="{80F34BBB-D956-4CE1-B1A0-9AA421F133BE}">
      <dsp:nvSpPr>
        <dsp:cNvPr id="0" name=""/>
        <dsp:cNvSpPr/>
      </dsp:nvSpPr>
      <dsp:spPr>
        <a:xfrm>
          <a:off x="0" y="1377474"/>
          <a:ext cx="545254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233F89-A4AC-4102-9F39-7FBE554F2E0B}">
      <dsp:nvSpPr>
        <dsp:cNvPr id="0" name=""/>
        <dsp:cNvSpPr/>
      </dsp:nvSpPr>
      <dsp:spPr>
        <a:xfrm>
          <a:off x="0" y="1377474"/>
          <a:ext cx="5452542" cy="68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500" kern="1200" dirty="0">
              <a:solidFill>
                <a:schemeClr val="bg1"/>
              </a:solidFill>
            </a:rPr>
            <a:t>Generen automàticament característiques </a:t>
          </a:r>
          <a:r>
            <a:rPr lang="ca-ES" sz="1500" kern="1200" dirty="0" err="1">
              <a:solidFill>
                <a:schemeClr val="bg1"/>
              </a:solidFill>
            </a:rPr>
            <a:t>identificatives</a:t>
          </a:r>
          <a:r>
            <a:rPr lang="ca-ES" sz="1500" kern="1200" dirty="0">
              <a:solidFill>
                <a:schemeClr val="bg1"/>
              </a:solidFill>
            </a:rPr>
            <a:t> del material d'aprenentatge que processen.</a:t>
          </a:r>
        </a:p>
      </dsp:txBody>
      <dsp:txXfrm>
        <a:off x="0" y="1377474"/>
        <a:ext cx="5452542" cy="688737"/>
      </dsp:txXfrm>
    </dsp:sp>
    <dsp:sp modelId="{2181F0EC-EB95-49F6-9909-8DE65CC99BF0}">
      <dsp:nvSpPr>
        <dsp:cNvPr id="0" name=""/>
        <dsp:cNvSpPr/>
      </dsp:nvSpPr>
      <dsp:spPr>
        <a:xfrm>
          <a:off x="0" y="2066211"/>
          <a:ext cx="545254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D9F6E8-1A7A-4F1F-8741-ACE323A831E1}">
      <dsp:nvSpPr>
        <dsp:cNvPr id="0" name=""/>
        <dsp:cNvSpPr/>
      </dsp:nvSpPr>
      <dsp:spPr>
        <a:xfrm>
          <a:off x="0" y="2066211"/>
          <a:ext cx="5452542" cy="68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500" kern="1200" dirty="0">
              <a:solidFill>
                <a:schemeClr val="bg1"/>
              </a:solidFill>
            </a:rPr>
            <a:t>Dues de les principals aplicacions de les xarxes neuronals artificials són predir o classificar les dades.</a:t>
          </a:r>
        </a:p>
      </dsp:txBody>
      <dsp:txXfrm>
        <a:off x="0" y="2066211"/>
        <a:ext cx="5452542" cy="6887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F3573-B7E9-4925-8C03-35816B1D1130}">
      <dsp:nvSpPr>
        <dsp:cNvPr id="0" name=""/>
        <dsp:cNvSpPr/>
      </dsp:nvSpPr>
      <dsp:spPr>
        <a:xfrm>
          <a:off x="0" y="849815"/>
          <a:ext cx="8648069" cy="113308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525EC-267D-4812-B73A-58D1A5033A3B}">
      <dsp:nvSpPr>
        <dsp:cNvPr id="0" name=""/>
        <dsp:cNvSpPr/>
      </dsp:nvSpPr>
      <dsp:spPr>
        <a:xfrm>
          <a:off x="3800" y="0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kern="1200" dirty="0"/>
            <a:t>Tots els </a:t>
          </a:r>
          <a:r>
            <a:rPr lang="ca-ES" sz="1600" i="1" kern="1200" dirty="0" err="1"/>
            <a:t>hits</a:t>
          </a:r>
          <a:r>
            <a:rPr lang="ca-ES" sz="1600" kern="1200" dirty="0"/>
            <a:t> s’afegeixen a un </a:t>
          </a:r>
          <a:r>
            <a:rPr lang="ca-ES" sz="1600" i="1" kern="1200" dirty="0" err="1"/>
            <a:t>index</a:t>
          </a:r>
          <a:endParaRPr lang="ca-ES" sz="1600" kern="1200" dirty="0"/>
        </a:p>
      </dsp:txBody>
      <dsp:txXfrm>
        <a:off x="3800" y="0"/>
        <a:ext cx="2508277" cy="1133087"/>
      </dsp:txXfrm>
    </dsp:sp>
    <dsp:sp modelId="{977ECD4C-95E7-4C3A-A3DD-79BC81A038A1}">
      <dsp:nvSpPr>
        <dsp:cNvPr id="0" name=""/>
        <dsp:cNvSpPr/>
      </dsp:nvSpPr>
      <dsp:spPr>
        <a:xfrm>
          <a:off x="1116303" y="1274723"/>
          <a:ext cx="283271" cy="283271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94D35-DF93-4131-83C3-DE64243E2AB9}">
      <dsp:nvSpPr>
        <dsp:cNvPr id="0" name=""/>
        <dsp:cNvSpPr/>
      </dsp:nvSpPr>
      <dsp:spPr>
        <a:xfrm>
          <a:off x="2637492" y="1699631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b="0" kern="1200" dirty="0">
              <a:ea typeface="Cambria Math" panose="02040503050406030204" pitchFamily="18" charset="0"/>
            </a:rPr>
            <a:t>Reconstrucció de les </a:t>
          </a:r>
          <a:r>
            <a:rPr lang="ca-ES" sz="1600" b="0" i="1" kern="1200" dirty="0" err="1">
              <a:ea typeface="Cambria Math" panose="02040503050406030204" pitchFamily="18" charset="0"/>
            </a:rPr>
            <a:t>seeds</a:t>
          </a:r>
          <a:r>
            <a:rPr lang="ca-ES" sz="1600" b="0" kern="1200" dirty="0">
              <a:ea typeface="Cambria Math" panose="02040503050406030204" pitchFamily="18" charset="0"/>
            </a:rPr>
            <a:t> de manera paral·lela en les tres estacions</a:t>
          </a:r>
          <a:endParaRPr lang="ca-ES" sz="1600" kern="1200" dirty="0"/>
        </a:p>
      </dsp:txBody>
      <dsp:txXfrm>
        <a:off x="2637492" y="1699631"/>
        <a:ext cx="2508277" cy="1133087"/>
      </dsp:txXfrm>
    </dsp:sp>
    <dsp:sp modelId="{D9B600BC-51E7-484A-8608-13ED07615D07}">
      <dsp:nvSpPr>
        <dsp:cNvPr id="0" name=""/>
        <dsp:cNvSpPr/>
      </dsp:nvSpPr>
      <dsp:spPr>
        <a:xfrm>
          <a:off x="3749995" y="1274723"/>
          <a:ext cx="283271" cy="283271"/>
        </a:xfrm>
        <a:prstGeom prst="ellipse">
          <a:avLst/>
        </a:prstGeom>
        <a:solidFill>
          <a:schemeClr val="accent2">
            <a:shade val="80000"/>
            <a:hueOff val="16578"/>
            <a:satOff val="829"/>
            <a:lumOff val="9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BDEF0-836B-4508-AEDB-C7C6F1C68CC6}">
      <dsp:nvSpPr>
        <dsp:cNvPr id="0" name=""/>
        <dsp:cNvSpPr/>
      </dsp:nvSpPr>
      <dsp:spPr>
        <a:xfrm>
          <a:off x="5271183" y="0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kern="1200" dirty="0">
              <a:ea typeface="Cambria Math" panose="02040503050406030204" pitchFamily="18" charset="0"/>
            </a:rPr>
            <a:t>Unificació de les </a:t>
          </a:r>
          <a:r>
            <a:rPr lang="ca-ES" sz="1600" i="1" kern="1200" dirty="0" err="1">
              <a:ea typeface="Cambria Math" panose="02040503050406030204" pitchFamily="18" charset="0"/>
            </a:rPr>
            <a:t>seeds</a:t>
          </a:r>
          <a:endParaRPr lang="ca-ES" sz="1600" kern="1200" dirty="0"/>
        </a:p>
      </dsp:txBody>
      <dsp:txXfrm>
        <a:off x="5271183" y="0"/>
        <a:ext cx="2508277" cy="1133087"/>
      </dsp:txXfrm>
    </dsp:sp>
    <dsp:sp modelId="{D4983BD8-B4E2-47C5-A9D4-263684005908}">
      <dsp:nvSpPr>
        <dsp:cNvPr id="0" name=""/>
        <dsp:cNvSpPr/>
      </dsp:nvSpPr>
      <dsp:spPr>
        <a:xfrm>
          <a:off x="6383686" y="1274723"/>
          <a:ext cx="283271" cy="283271"/>
        </a:xfrm>
        <a:prstGeom prst="ellipse">
          <a:avLst/>
        </a:prstGeom>
        <a:solidFill>
          <a:schemeClr val="accent2">
            <a:shade val="80000"/>
            <a:hueOff val="33157"/>
            <a:satOff val="1658"/>
            <a:lumOff val="187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F3573-B7E9-4925-8C03-35816B1D1130}">
      <dsp:nvSpPr>
        <dsp:cNvPr id="0" name=""/>
        <dsp:cNvSpPr/>
      </dsp:nvSpPr>
      <dsp:spPr>
        <a:xfrm>
          <a:off x="0" y="849815"/>
          <a:ext cx="8648069" cy="113308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525EC-267D-4812-B73A-58D1A5033A3B}">
      <dsp:nvSpPr>
        <dsp:cNvPr id="0" name=""/>
        <dsp:cNvSpPr/>
      </dsp:nvSpPr>
      <dsp:spPr>
        <a:xfrm>
          <a:off x="3800" y="0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kern="1200" dirty="0"/>
            <a:t>Tots els </a:t>
          </a:r>
          <a:r>
            <a:rPr lang="ca-ES" sz="1600" i="1" kern="1200" dirty="0" err="1"/>
            <a:t>hits</a:t>
          </a:r>
          <a:r>
            <a:rPr lang="ca-ES" sz="1600" kern="1200" dirty="0"/>
            <a:t> s’afegeixen a un </a:t>
          </a:r>
          <a:r>
            <a:rPr lang="ca-ES" sz="1600" i="1" kern="1200" dirty="0" err="1"/>
            <a:t>index</a:t>
          </a:r>
          <a:endParaRPr lang="ca-ES" sz="1600" kern="1200" dirty="0"/>
        </a:p>
      </dsp:txBody>
      <dsp:txXfrm>
        <a:off x="3800" y="0"/>
        <a:ext cx="2508277" cy="1133087"/>
      </dsp:txXfrm>
    </dsp:sp>
    <dsp:sp modelId="{977ECD4C-95E7-4C3A-A3DD-79BC81A038A1}">
      <dsp:nvSpPr>
        <dsp:cNvPr id="0" name=""/>
        <dsp:cNvSpPr/>
      </dsp:nvSpPr>
      <dsp:spPr>
        <a:xfrm>
          <a:off x="1116303" y="1274723"/>
          <a:ext cx="283271" cy="283271"/>
        </a:xfrm>
        <a:prstGeom prst="ellips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94D35-DF93-4131-83C3-DE64243E2AB9}">
      <dsp:nvSpPr>
        <dsp:cNvPr id="0" name=""/>
        <dsp:cNvSpPr/>
      </dsp:nvSpPr>
      <dsp:spPr>
        <a:xfrm>
          <a:off x="2637492" y="1699631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b="0" kern="1200" dirty="0">
              <a:ea typeface="Cambria Math" panose="02040503050406030204" pitchFamily="18" charset="0"/>
            </a:rPr>
            <a:t>Reconstrucció de les </a:t>
          </a:r>
          <a:r>
            <a:rPr lang="ca-ES" sz="1600" b="0" i="1" kern="1200" dirty="0" err="1">
              <a:ea typeface="Cambria Math" panose="02040503050406030204" pitchFamily="18" charset="0"/>
            </a:rPr>
            <a:t>seeds</a:t>
          </a:r>
          <a:r>
            <a:rPr lang="ca-ES" sz="1600" b="0" kern="1200" dirty="0">
              <a:ea typeface="Cambria Math" panose="02040503050406030204" pitchFamily="18" charset="0"/>
            </a:rPr>
            <a:t> de manera paral·lela en les tres estacions</a:t>
          </a:r>
          <a:endParaRPr lang="ca-ES" sz="1600" kern="1200" dirty="0"/>
        </a:p>
      </dsp:txBody>
      <dsp:txXfrm>
        <a:off x="2637492" y="1699631"/>
        <a:ext cx="2508277" cy="1133087"/>
      </dsp:txXfrm>
    </dsp:sp>
    <dsp:sp modelId="{D9B600BC-51E7-484A-8608-13ED07615D07}">
      <dsp:nvSpPr>
        <dsp:cNvPr id="0" name=""/>
        <dsp:cNvSpPr/>
      </dsp:nvSpPr>
      <dsp:spPr>
        <a:xfrm>
          <a:off x="3749995" y="1274723"/>
          <a:ext cx="283271" cy="283271"/>
        </a:xfrm>
        <a:prstGeom prst="ellipse">
          <a:avLst/>
        </a:prstGeom>
        <a:solidFill>
          <a:schemeClr val="accent2">
            <a:shade val="80000"/>
            <a:hueOff val="16578"/>
            <a:satOff val="829"/>
            <a:lumOff val="9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BDEF0-836B-4508-AEDB-C7C6F1C68CC6}">
      <dsp:nvSpPr>
        <dsp:cNvPr id="0" name=""/>
        <dsp:cNvSpPr/>
      </dsp:nvSpPr>
      <dsp:spPr>
        <a:xfrm>
          <a:off x="5271183" y="0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kern="1200" dirty="0">
              <a:ea typeface="Cambria Math" panose="02040503050406030204" pitchFamily="18" charset="0"/>
            </a:rPr>
            <a:t>Unificació de les </a:t>
          </a:r>
          <a:r>
            <a:rPr lang="ca-ES" sz="1600" i="1" kern="1200" dirty="0" err="1">
              <a:ea typeface="Cambria Math" panose="02040503050406030204" pitchFamily="18" charset="0"/>
            </a:rPr>
            <a:t>seeds</a:t>
          </a:r>
          <a:endParaRPr lang="ca-ES" sz="1600" kern="1200" dirty="0"/>
        </a:p>
      </dsp:txBody>
      <dsp:txXfrm>
        <a:off x="5271183" y="0"/>
        <a:ext cx="2508277" cy="1133087"/>
      </dsp:txXfrm>
    </dsp:sp>
    <dsp:sp modelId="{D4983BD8-B4E2-47C5-A9D4-263684005908}">
      <dsp:nvSpPr>
        <dsp:cNvPr id="0" name=""/>
        <dsp:cNvSpPr/>
      </dsp:nvSpPr>
      <dsp:spPr>
        <a:xfrm>
          <a:off x="6383686" y="1274723"/>
          <a:ext cx="283271" cy="283271"/>
        </a:xfrm>
        <a:prstGeom prst="ellipse">
          <a:avLst/>
        </a:prstGeom>
        <a:solidFill>
          <a:schemeClr val="accent2">
            <a:shade val="80000"/>
            <a:hueOff val="33157"/>
            <a:satOff val="1658"/>
            <a:lumOff val="187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F3573-B7E9-4925-8C03-35816B1D1130}">
      <dsp:nvSpPr>
        <dsp:cNvPr id="0" name=""/>
        <dsp:cNvSpPr/>
      </dsp:nvSpPr>
      <dsp:spPr>
        <a:xfrm>
          <a:off x="0" y="849815"/>
          <a:ext cx="8648069" cy="113308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525EC-267D-4812-B73A-58D1A5033A3B}">
      <dsp:nvSpPr>
        <dsp:cNvPr id="0" name=""/>
        <dsp:cNvSpPr/>
      </dsp:nvSpPr>
      <dsp:spPr>
        <a:xfrm>
          <a:off x="3800" y="0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kern="1200" dirty="0"/>
            <a:t>Tots els </a:t>
          </a:r>
          <a:r>
            <a:rPr lang="ca-ES" sz="1600" i="1" kern="1200" dirty="0" err="1"/>
            <a:t>hits</a:t>
          </a:r>
          <a:r>
            <a:rPr lang="ca-ES" sz="1600" kern="1200" dirty="0"/>
            <a:t> s’afegeixen a un </a:t>
          </a:r>
          <a:r>
            <a:rPr lang="ca-ES" sz="1600" i="1" kern="1200" dirty="0" err="1"/>
            <a:t>index</a:t>
          </a:r>
          <a:endParaRPr lang="ca-ES" sz="1600" kern="1200" dirty="0"/>
        </a:p>
      </dsp:txBody>
      <dsp:txXfrm>
        <a:off x="3800" y="0"/>
        <a:ext cx="2508277" cy="1133087"/>
      </dsp:txXfrm>
    </dsp:sp>
    <dsp:sp modelId="{977ECD4C-95E7-4C3A-A3DD-79BC81A038A1}">
      <dsp:nvSpPr>
        <dsp:cNvPr id="0" name=""/>
        <dsp:cNvSpPr/>
      </dsp:nvSpPr>
      <dsp:spPr>
        <a:xfrm>
          <a:off x="1116303" y="1274723"/>
          <a:ext cx="283271" cy="283271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94D35-DF93-4131-83C3-DE64243E2AB9}">
      <dsp:nvSpPr>
        <dsp:cNvPr id="0" name=""/>
        <dsp:cNvSpPr/>
      </dsp:nvSpPr>
      <dsp:spPr>
        <a:xfrm>
          <a:off x="2637492" y="1699631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b="0" kern="1200" dirty="0">
              <a:ea typeface="Cambria Math" panose="02040503050406030204" pitchFamily="18" charset="0"/>
            </a:rPr>
            <a:t>Reconstrucció de les </a:t>
          </a:r>
          <a:r>
            <a:rPr lang="ca-ES" sz="1600" b="0" i="1" kern="1200" dirty="0" err="1">
              <a:ea typeface="Cambria Math" panose="02040503050406030204" pitchFamily="18" charset="0"/>
            </a:rPr>
            <a:t>seeds</a:t>
          </a:r>
          <a:r>
            <a:rPr lang="ca-ES" sz="1600" b="0" kern="1200" dirty="0">
              <a:ea typeface="Cambria Math" panose="02040503050406030204" pitchFamily="18" charset="0"/>
            </a:rPr>
            <a:t> de manera paral·lela en les tres estacions</a:t>
          </a:r>
          <a:endParaRPr lang="ca-ES" sz="1600" kern="1200" dirty="0"/>
        </a:p>
      </dsp:txBody>
      <dsp:txXfrm>
        <a:off x="2637492" y="1699631"/>
        <a:ext cx="2508277" cy="1133087"/>
      </dsp:txXfrm>
    </dsp:sp>
    <dsp:sp modelId="{D9B600BC-51E7-484A-8608-13ED07615D07}">
      <dsp:nvSpPr>
        <dsp:cNvPr id="0" name=""/>
        <dsp:cNvSpPr/>
      </dsp:nvSpPr>
      <dsp:spPr>
        <a:xfrm>
          <a:off x="3749995" y="1274723"/>
          <a:ext cx="283271" cy="283271"/>
        </a:xfrm>
        <a:prstGeom prst="ellips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BDEF0-836B-4508-AEDB-C7C6F1C68CC6}">
      <dsp:nvSpPr>
        <dsp:cNvPr id="0" name=""/>
        <dsp:cNvSpPr/>
      </dsp:nvSpPr>
      <dsp:spPr>
        <a:xfrm>
          <a:off x="5271183" y="0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kern="1200" dirty="0">
              <a:ea typeface="Cambria Math" panose="02040503050406030204" pitchFamily="18" charset="0"/>
            </a:rPr>
            <a:t>Unificació de les </a:t>
          </a:r>
          <a:r>
            <a:rPr lang="ca-ES" sz="1600" i="1" kern="1200" dirty="0" err="1">
              <a:ea typeface="Cambria Math" panose="02040503050406030204" pitchFamily="18" charset="0"/>
            </a:rPr>
            <a:t>seeds</a:t>
          </a:r>
          <a:endParaRPr lang="ca-ES" sz="1600" kern="1200" dirty="0"/>
        </a:p>
      </dsp:txBody>
      <dsp:txXfrm>
        <a:off x="5271183" y="0"/>
        <a:ext cx="2508277" cy="1133087"/>
      </dsp:txXfrm>
    </dsp:sp>
    <dsp:sp modelId="{D4983BD8-B4E2-47C5-A9D4-263684005908}">
      <dsp:nvSpPr>
        <dsp:cNvPr id="0" name=""/>
        <dsp:cNvSpPr/>
      </dsp:nvSpPr>
      <dsp:spPr>
        <a:xfrm>
          <a:off x="6383686" y="1274723"/>
          <a:ext cx="283271" cy="283271"/>
        </a:xfrm>
        <a:prstGeom prst="ellipse">
          <a:avLst/>
        </a:prstGeom>
        <a:solidFill>
          <a:schemeClr val="accent2">
            <a:shade val="80000"/>
            <a:hueOff val="33157"/>
            <a:satOff val="1658"/>
            <a:lumOff val="187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7CFD6-023A-4A2D-BBF2-63142F7CDCF2}">
      <dsp:nvSpPr>
        <dsp:cNvPr id="0" name=""/>
        <dsp:cNvSpPr/>
      </dsp:nvSpPr>
      <dsp:spPr>
        <a:xfrm>
          <a:off x="0" y="908437"/>
          <a:ext cx="11288486" cy="1211250"/>
        </a:xfrm>
        <a:prstGeom prst="notchedRightArrow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D7EDA-3384-46F8-89FE-58250FF764D5}">
      <dsp:nvSpPr>
        <dsp:cNvPr id="0" name=""/>
        <dsp:cNvSpPr/>
      </dsp:nvSpPr>
      <dsp:spPr>
        <a:xfrm>
          <a:off x="457389" y="5910"/>
          <a:ext cx="1578136" cy="121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600" kern="1200" noProof="0" dirty="0"/>
            <a:t>Projecció d’una línia a partir de la posició (0,0)</a:t>
          </a:r>
          <a:endParaRPr lang="ca-ES" sz="1600" kern="1200" dirty="0"/>
        </a:p>
      </dsp:txBody>
      <dsp:txXfrm>
        <a:off x="457389" y="5910"/>
        <a:ext cx="1578136" cy="1211250"/>
      </dsp:txXfrm>
    </dsp:sp>
    <dsp:sp modelId="{4EDD8286-1F07-4B5D-ABB8-00F9A5B64021}">
      <dsp:nvSpPr>
        <dsp:cNvPr id="0" name=""/>
        <dsp:cNvSpPr/>
      </dsp:nvSpPr>
      <dsp:spPr>
        <a:xfrm>
          <a:off x="915371" y="1357160"/>
          <a:ext cx="302812" cy="302812"/>
        </a:xfrm>
        <a:prstGeom prst="ellips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277EA-CF34-4614-8E72-D132937DDE2A}">
      <dsp:nvSpPr>
        <dsp:cNvPr id="0" name=""/>
        <dsp:cNvSpPr/>
      </dsp:nvSpPr>
      <dsp:spPr>
        <a:xfrm>
          <a:off x="2215156" y="1891097"/>
          <a:ext cx="2384784" cy="768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600" kern="1200" noProof="0" dirty="0"/>
            <a:t>Calcular la possible posició </a:t>
          </a:r>
          <a:r>
            <a:rPr lang="ca-ES" sz="1600" i="1" kern="1200" noProof="0" dirty="0"/>
            <a:t>X</a:t>
          </a:r>
          <a:r>
            <a:rPr lang="ca-ES" sz="1600" kern="1200" noProof="0" dirty="0"/>
            <a:t> de la partícula en una capa determinada.</a:t>
          </a:r>
        </a:p>
      </dsp:txBody>
      <dsp:txXfrm>
        <a:off x="2215156" y="1891097"/>
        <a:ext cx="2384784" cy="768695"/>
      </dsp:txXfrm>
    </dsp:sp>
    <dsp:sp modelId="{8AD2E86D-A8D0-40E5-8729-C0A83444E43F}">
      <dsp:nvSpPr>
        <dsp:cNvPr id="0" name=""/>
        <dsp:cNvSpPr/>
      </dsp:nvSpPr>
      <dsp:spPr>
        <a:xfrm>
          <a:off x="3035959" y="1367837"/>
          <a:ext cx="302812" cy="302812"/>
        </a:xfrm>
        <a:prstGeom prst="ellipse">
          <a:avLst/>
        </a:prstGeom>
        <a:solidFill>
          <a:schemeClr val="accent2">
            <a:shade val="50000"/>
            <a:hueOff val="24003"/>
            <a:satOff val="2122"/>
            <a:lumOff val="194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8A8F5-CD9A-40F9-8C8A-8FD13D07B254}">
      <dsp:nvSpPr>
        <dsp:cNvPr id="0" name=""/>
        <dsp:cNvSpPr/>
      </dsp:nvSpPr>
      <dsp:spPr>
        <a:xfrm>
          <a:off x="4318629" y="0"/>
          <a:ext cx="3043454" cy="121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600" kern="1200" noProof="0" dirty="0"/>
            <a:t>Obtenir l’angle beta: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160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𝛽</m:t>
                </m:r>
                <m:r>
                  <a:rPr lang="en-GB" sz="1600" i="1" kern="1200" smtClean="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GB" sz="1600" b="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GB" sz="16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kern="1200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GB" sz="1600" b="0" i="1" kern="120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GB" sz="16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kern="120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GB" sz="16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16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  <m:r>
                      <a:rPr lang="en-GB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lang="en-GB" sz="16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16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𝑠𝑡𝑒𝑟𝑒𝑜</m:t>
                        </m:r>
                      </m:sub>
                    </m:sSub>
                  </m:den>
                </m:f>
              </m:oMath>
            </m:oMathPara>
          </a14:m>
          <a:endParaRPr lang="en-GB" sz="1400" kern="1200" dirty="0"/>
        </a:p>
      </dsp:txBody>
      <dsp:txXfrm>
        <a:off x="4318629" y="0"/>
        <a:ext cx="3043454" cy="1211250"/>
      </dsp:txXfrm>
    </dsp:sp>
    <dsp:sp modelId="{11E0724A-5E98-43E6-8995-1B743E29EB3D}">
      <dsp:nvSpPr>
        <dsp:cNvPr id="0" name=""/>
        <dsp:cNvSpPr/>
      </dsp:nvSpPr>
      <dsp:spPr>
        <a:xfrm>
          <a:off x="5659169" y="1362057"/>
          <a:ext cx="302812" cy="302812"/>
        </a:xfrm>
        <a:prstGeom prst="ellipse">
          <a:avLst/>
        </a:prstGeom>
        <a:solidFill>
          <a:schemeClr val="accent2">
            <a:shade val="50000"/>
            <a:hueOff val="48007"/>
            <a:satOff val="4244"/>
            <a:lumOff val="389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43A07-1604-4771-A6F3-A2D89EFEA97F}">
      <dsp:nvSpPr>
        <dsp:cNvPr id="0" name=""/>
        <dsp:cNvSpPr/>
      </dsp:nvSpPr>
      <dsp:spPr>
        <a:xfrm>
          <a:off x="6923236" y="1853107"/>
          <a:ext cx="3044908" cy="756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600" kern="1200" noProof="0" dirty="0"/>
            <a:t>L’altura finalment s’obté mitjançant: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16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GB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e>
                  <m:sub>
                    <m:r>
                      <a:rPr lang="en-GB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</m:t>
                    </m:r>
                  </m:sub>
                </m:sSub>
                <m:r>
                  <a:rPr lang="en-GB" sz="1600" i="1" kern="1200" smtClean="0"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lang="en-GB" sz="1600" b="0" i="1" kern="1200" smtClean="0"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lang="en-GB" sz="1600" b="0" i="0" kern="1200" smtClean="0">
                        <a:latin typeface="Cambria Math" panose="02040503050406030204" pitchFamily="18" charset="0"/>
                      </a:rPr>
                      <m:t>tan</m:t>
                    </m:r>
                  </m:fName>
                  <m:e>
                    <m:d>
                      <m:dPr>
                        <m:ctrlPr>
                          <a:rPr lang="en-GB" sz="1600" b="0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e>
                </m:func>
                <m:r>
                  <a:rPr lang="en-GB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∗ </m:t>
                </m:r>
                <m:sSub>
                  <m:sSubPr>
                    <m:ctrlPr>
                      <a:rPr lang="en-GB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GB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𝑠𝑡𝑒𝑟𝑒𝑜</m:t>
                    </m:r>
                  </m:sub>
                </m:sSub>
              </m:oMath>
            </m:oMathPara>
          </a14:m>
          <a:endParaRPr lang="en-GB" sz="1600" kern="1200" dirty="0"/>
        </a:p>
      </dsp:txBody>
      <dsp:txXfrm>
        <a:off x="6923236" y="1853107"/>
        <a:ext cx="3044908" cy="756801"/>
      </dsp:txXfrm>
    </dsp:sp>
    <dsp:sp modelId="{58A0734F-68E1-473A-A415-8A5E18717377}">
      <dsp:nvSpPr>
        <dsp:cNvPr id="0" name=""/>
        <dsp:cNvSpPr/>
      </dsp:nvSpPr>
      <dsp:spPr>
        <a:xfrm>
          <a:off x="8306976" y="1365030"/>
          <a:ext cx="302812" cy="302812"/>
        </a:xfrm>
        <a:prstGeom prst="ellipse">
          <a:avLst/>
        </a:prstGeom>
        <a:solidFill>
          <a:schemeClr val="accent2">
            <a:shade val="50000"/>
            <a:hueOff val="24003"/>
            <a:satOff val="2122"/>
            <a:lumOff val="194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F3573-B7E9-4925-8C03-35816B1D1130}">
      <dsp:nvSpPr>
        <dsp:cNvPr id="0" name=""/>
        <dsp:cNvSpPr/>
      </dsp:nvSpPr>
      <dsp:spPr>
        <a:xfrm>
          <a:off x="0" y="849815"/>
          <a:ext cx="8648069" cy="113308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525EC-267D-4812-B73A-58D1A5033A3B}">
      <dsp:nvSpPr>
        <dsp:cNvPr id="0" name=""/>
        <dsp:cNvSpPr/>
      </dsp:nvSpPr>
      <dsp:spPr>
        <a:xfrm>
          <a:off x="3800" y="0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kern="1200" dirty="0"/>
            <a:t>Tots els </a:t>
          </a:r>
          <a:r>
            <a:rPr lang="ca-ES" sz="1600" i="1" kern="1200" dirty="0" err="1"/>
            <a:t>hits</a:t>
          </a:r>
          <a:r>
            <a:rPr lang="ca-ES" sz="1600" kern="1200" dirty="0"/>
            <a:t> s’afegeixen a un </a:t>
          </a:r>
          <a:r>
            <a:rPr lang="ca-ES" sz="1600" i="1" kern="1200" dirty="0" err="1"/>
            <a:t>index</a:t>
          </a:r>
          <a:endParaRPr lang="ca-ES" sz="1600" kern="1200" dirty="0"/>
        </a:p>
      </dsp:txBody>
      <dsp:txXfrm>
        <a:off x="3800" y="0"/>
        <a:ext cx="2508277" cy="1133087"/>
      </dsp:txXfrm>
    </dsp:sp>
    <dsp:sp modelId="{977ECD4C-95E7-4C3A-A3DD-79BC81A038A1}">
      <dsp:nvSpPr>
        <dsp:cNvPr id="0" name=""/>
        <dsp:cNvSpPr/>
      </dsp:nvSpPr>
      <dsp:spPr>
        <a:xfrm>
          <a:off x="1116303" y="1274723"/>
          <a:ext cx="283271" cy="283271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94D35-DF93-4131-83C3-DE64243E2AB9}">
      <dsp:nvSpPr>
        <dsp:cNvPr id="0" name=""/>
        <dsp:cNvSpPr/>
      </dsp:nvSpPr>
      <dsp:spPr>
        <a:xfrm>
          <a:off x="2637492" y="1699631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b="0" kern="1200" dirty="0">
              <a:ea typeface="Cambria Math" panose="02040503050406030204" pitchFamily="18" charset="0"/>
            </a:rPr>
            <a:t>Reconstrucció de les </a:t>
          </a:r>
          <a:r>
            <a:rPr lang="ca-ES" sz="1600" b="0" i="1" kern="1200" dirty="0" err="1">
              <a:ea typeface="Cambria Math" panose="02040503050406030204" pitchFamily="18" charset="0"/>
            </a:rPr>
            <a:t>seeds</a:t>
          </a:r>
          <a:r>
            <a:rPr lang="ca-ES" sz="1600" b="0" kern="1200" dirty="0">
              <a:ea typeface="Cambria Math" panose="02040503050406030204" pitchFamily="18" charset="0"/>
            </a:rPr>
            <a:t> de manera paral·lela en les tres estacions</a:t>
          </a:r>
          <a:endParaRPr lang="ca-ES" sz="1600" kern="1200" dirty="0"/>
        </a:p>
      </dsp:txBody>
      <dsp:txXfrm>
        <a:off x="2637492" y="1699631"/>
        <a:ext cx="2508277" cy="1133087"/>
      </dsp:txXfrm>
    </dsp:sp>
    <dsp:sp modelId="{D9B600BC-51E7-484A-8608-13ED07615D07}">
      <dsp:nvSpPr>
        <dsp:cNvPr id="0" name=""/>
        <dsp:cNvSpPr/>
      </dsp:nvSpPr>
      <dsp:spPr>
        <a:xfrm>
          <a:off x="3749995" y="1274723"/>
          <a:ext cx="283271" cy="283271"/>
        </a:xfrm>
        <a:prstGeom prst="ellipse">
          <a:avLst/>
        </a:prstGeom>
        <a:solidFill>
          <a:schemeClr val="accent2">
            <a:shade val="80000"/>
            <a:hueOff val="16578"/>
            <a:satOff val="829"/>
            <a:lumOff val="9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BDEF0-836B-4508-AEDB-C7C6F1C68CC6}">
      <dsp:nvSpPr>
        <dsp:cNvPr id="0" name=""/>
        <dsp:cNvSpPr/>
      </dsp:nvSpPr>
      <dsp:spPr>
        <a:xfrm>
          <a:off x="5271183" y="0"/>
          <a:ext cx="2508277" cy="113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ca-ES" sz="1600" kern="1200" dirty="0">
              <a:ea typeface="Cambria Math" panose="02040503050406030204" pitchFamily="18" charset="0"/>
            </a:rPr>
            <a:t>Unificació de les </a:t>
          </a:r>
          <a:r>
            <a:rPr lang="ca-ES" sz="1600" i="1" kern="1200" dirty="0" err="1">
              <a:ea typeface="Cambria Math" panose="02040503050406030204" pitchFamily="18" charset="0"/>
            </a:rPr>
            <a:t>seeds</a:t>
          </a:r>
          <a:endParaRPr lang="ca-ES" sz="1600" kern="1200" dirty="0"/>
        </a:p>
      </dsp:txBody>
      <dsp:txXfrm>
        <a:off x="5271183" y="0"/>
        <a:ext cx="2508277" cy="1133087"/>
      </dsp:txXfrm>
    </dsp:sp>
    <dsp:sp modelId="{D4983BD8-B4E2-47C5-A9D4-263684005908}">
      <dsp:nvSpPr>
        <dsp:cNvPr id="0" name=""/>
        <dsp:cNvSpPr/>
      </dsp:nvSpPr>
      <dsp:spPr>
        <a:xfrm>
          <a:off x="6383686" y="1274723"/>
          <a:ext cx="283271" cy="283271"/>
        </a:xfrm>
        <a:prstGeom prst="ellips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84003-23CC-2A4B-925D-A261222F6ABF}">
      <dsp:nvSpPr>
        <dsp:cNvPr id="0" name=""/>
        <dsp:cNvSpPr/>
      </dsp:nvSpPr>
      <dsp:spPr>
        <a:xfrm>
          <a:off x="0" y="0"/>
          <a:ext cx="102615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20343-BB1D-1449-8B77-56B3DF1EBC53}">
      <dsp:nvSpPr>
        <dsp:cNvPr id="0" name=""/>
        <dsp:cNvSpPr/>
      </dsp:nvSpPr>
      <dsp:spPr>
        <a:xfrm>
          <a:off x="0" y="0"/>
          <a:ext cx="10261599" cy="77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200" kern="1200" dirty="0"/>
            <a:t>El rendiment està 20% per sota de l’actual.</a:t>
          </a:r>
          <a:endParaRPr lang="en-US" sz="2200" kern="1200" dirty="0"/>
        </a:p>
      </dsp:txBody>
      <dsp:txXfrm>
        <a:off x="0" y="0"/>
        <a:ext cx="10261599" cy="775493"/>
      </dsp:txXfrm>
    </dsp:sp>
    <dsp:sp modelId="{FA88C652-A8B9-1C4B-B199-EF9555535AF6}">
      <dsp:nvSpPr>
        <dsp:cNvPr id="0" name=""/>
        <dsp:cNvSpPr/>
      </dsp:nvSpPr>
      <dsp:spPr>
        <a:xfrm>
          <a:off x="0" y="775493"/>
          <a:ext cx="10261599" cy="0"/>
        </a:xfrm>
        <a:prstGeom prst="line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accent2">
              <a:hueOff val="-3450629"/>
              <a:satOff val="15286"/>
              <a:lumOff val="-5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94C7E-3D38-054A-BDC5-DEB6B8043C81}">
      <dsp:nvSpPr>
        <dsp:cNvPr id="0" name=""/>
        <dsp:cNvSpPr/>
      </dsp:nvSpPr>
      <dsp:spPr>
        <a:xfrm>
          <a:off x="0" y="775493"/>
          <a:ext cx="10261599" cy="77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200" kern="1200" dirty="0"/>
            <a:t>Decrement del </a:t>
          </a:r>
          <a:r>
            <a:rPr lang="ca-ES" sz="2200" i="1" kern="1200" dirty="0" err="1"/>
            <a:t>ghost</a:t>
          </a:r>
          <a:r>
            <a:rPr lang="ca-ES" sz="2200" i="1" kern="1200" dirty="0"/>
            <a:t> </a:t>
          </a:r>
          <a:r>
            <a:rPr lang="ca-ES" sz="2200" i="1" kern="1200" dirty="0" err="1"/>
            <a:t>rate</a:t>
          </a:r>
          <a:r>
            <a:rPr lang="ca-ES" sz="2200" kern="1200" dirty="0"/>
            <a:t> d’un 86% respecte a l’actual implementació.</a:t>
          </a:r>
          <a:endParaRPr lang="en-US" sz="2200" kern="1200" dirty="0"/>
        </a:p>
      </dsp:txBody>
      <dsp:txXfrm>
        <a:off x="0" y="775493"/>
        <a:ext cx="10261599" cy="775493"/>
      </dsp:txXfrm>
    </dsp:sp>
    <dsp:sp modelId="{31534AFE-0DD3-DC46-B5FD-F0C68A841E6E}">
      <dsp:nvSpPr>
        <dsp:cNvPr id="0" name=""/>
        <dsp:cNvSpPr/>
      </dsp:nvSpPr>
      <dsp:spPr>
        <a:xfrm>
          <a:off x="0" y="1550987"/>
          <a:ext cx="10261599" cy="0"/>
        </a:xfrm>
        <a:prstGeom prst="line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accent2">
              <a:hueOff val="-6901259"/>
              <a:satOff val="30573"/>
              <a:lumOff val="-112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F6196-1DE2-464B-B13F-476472606A0A}">
      <dsp:nvSpPr>
        <dsp:cNvPr id="0" name=""/>
        <dsp:cNvSpPr/>
      </dsp:nvSpPr>
      <dsp:spPr>
        <a:xfrm>
          <a:off x="0" y="1550987"/>
          <a:ext cx="10261599" cy="77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200" kern="1200" dirty="0"/>
            <a:t>El baix rendiment ve donat en la part d’unificació i no en la reconstrucció de </a:t>
          </a:r>
          <a:r>
            <a:rPr lang="ca-ES" sz="2200" i="1" kern="1200" dirty="0" err="1"/>
            <a:t>seeds</a:t>
          </a:r>
          <a:r>
            <a:rPr lang="ca-ES" sz="2200" i="1" kern="1200" dirty="0"/>
            <a:t>.</a:t>
          </a:r>
          <a:endParaRPr lang="en-US" sz="2200" kern="1200" dirty="0"/>
        </a:p>
      </dsp:txBody>
      <dsp:txXfrm>
        <a:off x="0" y="1550987"/>
        <a:ext cx="10261599" cy="775493"/>
      </dsp:txXfrm>
    </dsp:sp>
    <dsp:sp modelId="{790D66D0-A70D-0746-A9B5-D619B881DB45}">
      <dsp:nvSpPr>
        <dsp:cNvPr id="0" name=""/>
        <dsp:cNvSpPr/>
      </dsp:nvSpPr>
      <dsp:spPr>
        <a:xfrm>
          <a:off x="0" y="2326481"/>
          <a:ext cx="10261599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3FC50-0553-F644-AFE9-F601159F2A8A}">
      <dsp:nvSpPr>
        <dsp:cNvPr id="0" name=""/>
        <dsp:cNvSpPr/>
      </dsp:nvSpPr>
      <dsp:spPr>
        <a:xfrm>
          <a:off x="0" y="2326481"/>
          <a:ext cx="10261599" cy="77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200" kern="1200" dirty="0"/>
            <a:t>Major nombre de </a:t>
          </a:r>
          <a:r>
            <a:rPr lang="ca-ES" sz="2200" i="1" kern="1200" dirty="0" err="1"/>
            <a:t>hits</a:t>
          </a:r>
          <a:r>
            <a:rPr lang="ca-ES" sz="2200" kern="1200" dirty="0"/>
            <a:t> per </a:t>
          </a:r>
          <a:r>
            <a:rPr lang="ca-ES" sz="2200" i="1" kern="1200" dirty="0"/>
            <a:t>esdeveniment</a:t>
          </a:r>
          <a:r>
            <a:rPr lang="ca-ES" sz="2200" kern="1200" dirty="0"/>
            <a:t> redueixen l’eficiència, principalment causat per l'ús de rangs fixes quan es cerca en els arbres.</a:t>
          </a:r>
          <a:endParaRPr lang="en-US" sz="2200" kern="1200" dirty="0"/>
        </a:p>
      </dsp:txBody>
      <dsp:txXfrm>
        <a:off x="0" y="2326481"/>
        <a:ext cx="10261599" cy="7754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5F853-BFF4-1C4F-99E0-30665D17ACDE}">
      <dsp:nvSpPr>
        <dsp:cNvPr id="0" name=""/>
        <dsp:cNvSpPr/>
      </dsp:nvSpPr>
      <dsp:spPr>
        <a:xfrm>
          <a:off x="0" y="0"/>
          <a:ext cx="3122226" cy="302583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421" tIns="330200" rIns="243421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800" kern="1200" dirty="0"/>
            <a:t>Implementació d’un sistema millorat per la unificació dels </a:t>
          </a:r>
          <a:r>
            <a:rPr lang="ca-ES" sz="1800" i="1" kern="1200" dirty="0" err="1"/>
            <a:t>seeds</a:t>
          </a:r>
          <a:r>
            <a:rPr lang="ca-ES" sz="1800" i="1" kern="1200" dirty="0"/>
            <a:t> </a:t>
          </a:r>
          <a:r>
            <a:rPr lang="ca-ES" sz="1800" kern="1200" dirty="0"/>
            <a:t>a partir de l'ús d’heurístiques determinades.</a:t>
          </a:r>
          <a:endParaRPr lang="en-US" sz="1800" kern="1200" dirty="0"/>
        </a:p>
      </dsp:txBody>
      <dsp:txXfrm>
        <a:off x="0" y="1149816"/>
        <a:ext cx="3122226" cy="1815500"/>
      </dsp:txXfrm>
    </dsp:sp>
    <dsp:sp modelId="{A0B2F3B2-F174-5645-A53D-575FA9CD09EF}">
      <dsp:nvSpPr>
        <dsp:cNvPr id="0" name=""/>
        <dsp:cNvSpPr/>
      </dsp:nvSpPr>
      <dsp:spPr>
        <a:xfrm>
          <a:off x="1107238" y="302583"/>
          <a:ext cx="907750" cy="90775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772" tIns="12700" rIns="70772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240175" y="435520"/>
        <a:ext cx="641876" cy="641876"/>
      </dsp:txXfrm>
    </dsp:sp>
    <dsp:sp modelId="{5E0A2C23-4CFC-A048-B6F4-8C40B0BD54B2}">
      <dsp:nvSpPr>
        <dsp:cNvPr id="0" name=""/>
        <dsp:cNvSpPr/>
      </dsp:nvSpPr>
      <dsp:spPr>
        <a:xfrm>
          <a:off x="0" y="3025762"/>
          <a:ext cx="3122226" cy="72"/>
        </a:xfrm>
        <a:prstGeom prst="rect">
          <a:avLst/>
        </a:prstGeom>
        <a:solidFill>
          <a:schemeClr val="accent5">
            <a:hueOff val="-47975"/>
            <a:satOff val="-1779"/>
            <a:lumOff val="2823"/>
            <a:alphaOff val="0"/>
          </a:schemeClr>
        </a:solidFill>
        <a:ln w="12700" cap="flat" cmpd="sng" algn="ctr">
          <a:solidFill>
            <a:schemeClr val="accent5">
              <a:hueOff val="-47975"/>
              <a:satOff val="-1779"/>
              <a:lumOff val="2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29CE8-4BBE-CA48-A697-CA43484B1D01}">
      <dsp:nvSpPr>
        <dsp:cNvPr id="0" name=""/>
        <dsp:cNvSpPr/>
      </dsp:nvSpPr>
      <dsp:spPr>
        <a:xfrm>
          <a:off x="3434448" y="0"/>
          <a:ext cx="3122226" cy="3025834"/>
        </a:xfrm>
        <a:prstGeom prst="rect">
          <a:avLst/>
        </a:prstGeom>
        <a:solidFill>
          <a:schemeClr val="accent5">
            <a:tint val="40000"/>
            <a:alpha val="90000"/>
            <a:hueOff val="-67937"/>
            <a:satOff val="-998"/>
            <a:lumOff val="14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937"/>
              <a:satOff val="-998"/>
              <a:lumOff val="14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421" tIns="330200" rIns="243421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800" kern="1200" dirty="0"/>
            <a:t>Crear una metodologia de rangs dinàmics (per les zones exteriors més grans i interiors reduïts).</a:t>
          </a:r>
          <a:endParaRPr lang="en-US" sz="1800" kern="1200" dirty="0"/>
        </a:p>
      </dsp:txBody>
      <dsp:txXfrm>
        <a:off x="3434448" y="1149816"/>
        <a:ext cx="3122226" cy="1815500"/>
      </dsp:txXfrm>
    </dsp:sp>
    <dsp:sp modelId="{0C32FB8D-A945-9B49-92A9-DE93D74782C3}">
      <dsp:nvSpPr>
        <dsp:cNvPr id="0" name=""/>
        <dsp:cNvSpPr/>
      </dsp:nvSpPr>
      <dsp:spPr>
        <a:xfrm>
          <a:off x="4541686" y="302583"/>
          <a:ext cx="907750" cy="907750"/>
        </a:xfrm>
        <a:prstGeom prst="ellipse">
          <a:avLst/>
        </a:prstGeom>
        <a:solidFill>
          <a:schemeClr val="accent5">
            <a:hueOff val="-95949"/>
            <a:satOff val="-3559"/>
            <a:lumOff val="5647"/>
            <a:alphaOff val="0"/>
          </a:schemeClr>
        </a:solidFill>
        <a:ln w="12700" cap="flat" cmpd="sng" algn="ctr">
          <a:solidFill>
            <a:schemeClr val="accent5">
              <a:hueOff val="-95949"/>
              <a:satOff val="-3559"/>
              <a:lumOff val="5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772" tIns="12700" rIns="70772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674623" y="435520"/>
        <a:ext cx="641876" cy="641876"/>
      </dsp:txXfrm>
    </dsp:sp>
    <dsp:sp modelId="{9231A394-8468-394C-B5B0-66A87AE843DD}">
      <dsp:nvSpPr>
        <dsp:cNvPr id="0" name=""/>
        <dsp:cNvSpPr/>
      </dsp:nvSpPr>
      <dsp:spPr>
        <a:xfrm>
          <a:off x="3434448" y="3025762"/>
          <a:ext cx="3122226" cy="72"/>
        </a:xfrm>
        <a:prstGeom prst="rect">
          <a:avLst/>
        </a:prstGeom>
        <a:solidFill>
          <a:schemeClr val="accent5">
            <a:hueOff val="-143924"/>
            <a:satOff val="-5338"/>
            <a:lumOff val="8470"/>
            <a:alphaOff val="0"/>
          </a:schemeClr>
        </a:solidFill>
        <a:ln w="12700" cap="flat" cmpd="sng" algn="ctr">
          <a:solidFill>
            <a:schemeClr val="accent5">
              <a:hueOff val="-143924"/>
              <a:satOff val="-5338"/>
              <a:lumOff val="8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08EE6-BD6B-644F-8E3A-D541109C8025}">
      <dsp:nvSpPr>
        <dsp:cNvPr id="0" name=""/>
        <dsp:cNvSpPr/>
      </dsp:nvSpPr>
      <dsp:spPr>
        <a:xfrm>
          <a:off x="6868897" y="0"/>
          <a:ext cx="3122226" cy="3025834"/>
        </a:xfrm>
        <a:prstGeom prst="rect">
          <a:avLst/>
        </a:prstGeom>
        <a:solidFill>
          <a:schemeClr val="accent5">
            <a:tint val="40000"/>
            <a:alpha val="90000"/>
            <a:hueOff val="-135874"/>
            <a:satOff val="-1995"/>
            <a:lumOff val="285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5874"/>
              <a:satOff val="-1995"/>
              <a:lumOff val="28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421" tIns="330200" rIns="243421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1800" kern="1200" dirty="0"/>
            <a:t>Realitzar una investigació estesa en els models d’ANN, ja que tenen un gran impacte en l'eficàcia de l’algorisme.</a:t>
          </a:r>
          <a:endParaRPr lang="en-US" sz="1800" kern="1200" dirty="0"/>
        </a:p>
      </dsp:txBody>
      <dsp:txXfrm>
        <a:off x="6868897" y="1149816"/>
        <a:ext cx="3122226" cy="1815500"/>
      </dsp:txXfrm>
    </dsp:sp>
    <dsp:sp modelId="{7B8ECB7D-E69B-BB40-B97E-926EDBF02A7D}">
      <dsp:nvSpPr>
        <dsp:cNvPr id="0" name=""/>
        <dsp:cNvSpPr/>
      </dsp:nvSpPr>
      <dsp:spPr>
        <a:xfrm>
          <a:off x="7976135" y="302583"/>
          <a:ext cx="907750" cy="907750"/>
        </a:xfrm>
        <a:prstGeom prst="ellipse">
          <a:avLst/>
        </a:prstGeom>
        <a:solidFill>
          <a:schemeClr val="accent5">
            <a:hueOff val="-191898"/>
            <a:satOff val="-7118"/>
            <a:lumOff val="11294"/>
            <a:alphaOff val="0"/>
          </a:schemeClr>
        </a:solidFill>
        <a:ln w="12700" cap="flat" cmpd="sng" algn="ctr">
          <a:solidFill>
            <a:schemeClr val="accent5">
              <a:hueOff val="-191898"/>
              <a:satOff val="-7118"/>
              <a:lumOff val="1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772" tIns="12700" rIns="70772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8109072" y="435520"/>
        <a:ext cx="641876" cy="641876"/>
      </dsp:txXfrm>
    </dsp:sp>
    <dsp:sp modelId="{E38DEB85-9C7D-8443-AC48-27444052AD06}">
      <dsp:nvSpPr>
        <dsp:cNvPr id="0" name=""/>
        <dsp:cNvSpPr/>
      </dsp:nvSpPr>
      <dsp:spPr>
        <a:xfrm>
          <a:off x="6868897" y="3025762"/>
          <a:ext cx="3122226" cy="72"/>
        </a:xfrm>
        <a:prstGeom prst="rect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82235-547E-428F-969B-B08EAB1DB2B6}" type="datetimeFigureOut">
              <a:rPr lang="ca-ES" smtClean="0"/>
              <a:t>10/7/2019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40803-B4C1-4BE2-B436-A53B90BE16E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5831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0311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 </a:t>
            </a:r>
            <a:r>
              <a:rPr lang="ca-ES" dirty="0"/>
              <a:t>separades per un espai d'aire de 50 mm.</a:t>
            </a:r>
          </a:p>
          <a:p>
            <a:endParaRPr lang="ca-E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44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81966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46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58068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47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576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CERN </a:t>
            </a:r>
            <a:r>
              <a:rPr lang="ca-ES" dirty="0"/>
              <a:t>Opera al laboratori de física de partícules més gran del món.</a:t>
            </a:r>
          </a:p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53847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En lloc d’envoltar tot el punt de col·lisió amb un detector tancat com ATLAS i CMS, l’experiment </a:t>
            </a:r>
            <a:r>
              <a:rPr lang="ca-ES" dirty="0" err="1"/>
              <a:t>LHCb</a:t>
            </a:r>
            <a:r>
              <a:rPr lang="ca-ES" dirty="0"/>
              <a:t> utilitza una sèrie de </a:t>
            </a:r>
            <a:r>
              <a:rPr lang="ca-ES" dirty="0" err="1"/>
              <a:t>subdetectors</a:t>
            </a:r>
            <a:r>
              <a:rPr lang="ca-ES" dirty="0"/>
              <a:t> per detectar sobretot les partícules endavant - les llançades cap endavant per la col·lisió en una direcció de 20 metres de longitud.</a:t>
            </a:r>
          </a:p>
          <a:p>
            <a:r>
              <a:rPr lang="ca-ES" dirty="0"/>
              <a:t>Ensenyar els </a:t>
            </a:r>
            <a:r>
              <a:rPr lang="ca-ES" dirty="0" err="1"/>
              <a:t>subdetectors</a:t>
            </a:r>
            <a:r>
              <a:rPr lang="ca-E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6914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Tracking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b="1" dirty="0"/>
              <a:t>VELO </a:t>
            </a:r>
            <a:r>
              <a:rPr lang="en-US" dirty="0"/>
              <a:t>(Vertex Locator) + </a:t>
            </a:r>
            <a:r>
              <a:rPr lang="en-US" b="1" dirty="0"/>
              <a:t>TT </a:t>
            </a:r>
            <a:r>
              <a:rPr lang="en-US" dirty="0"/>
              <a:t>(Tracker </a:t>
            </a:r>
            <a:r>
              <a:rPr lang="en-US" dirty="0" err="1"/>
              <a:t>Turicensis</a:t>
            </a:r>
            <a:r>
              <a:rPr lang="en-US" dirty="0"/>
              <a:t> ) + </a:t>
            </a:r>
            <a:r>
              <a:rPr lang="en-US" b="1" dirty="0"/>
              <a:t>Magnet </a:t>
            </a:r>
            <a:r>
              <a:rPr lang="en-US" dirty="0"/>
              <a:t>+ </a:t>
            </a:r>
            <a:r>
              <a:rPr lang="en-US" b="1" dirty="0" err="1"/>
              <a:t>SciFi</a:t>
            </a:r>
            <a:r>
              <a:rPr lang="en-US" b="1" dirty="0"/>
              <a:t> </a:t>
            </a:r>
            <a:r>
              <a:rPr lang="en-US" dirty="0"/>
              <a:t>(Tracking Stations)</a:t>
            </a:r>
          </a:p>
          <a:p>
            <a:pPr>
              <a:lnSpc>
                <a:spcPct val="120000"/>
              </a:lnSpc>
            </a:pPr>
            <a:r>
              <a:rPr lang="en-US" dirty="0"/>
              <a:t>Particle Identification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RICH1, 2 (</a:t>
            </a:r>
            <a:r>
              <a:rPr lang="en-US" dirty="0">
                <a:solidFill>
                  <a:schemeClr val="tx1"/>
                </a:solidFill>
              </a:rPr>
              <a:t>Cherenkov detectors) aimed to distinguish different types of hadrons.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ECAL </a:t>
            </a:r>
            <a:r>
              <a:rPr lang="en-US" dirty="0">
                <a:solidFill>
                  <a:schemeClr val="tx1"/>
                </a:solidFill>
              </a:rPr>
              <a:t>(Electromagnetic Calorimeter) and </a:t>
            </a:r>
            <a:r>
              <a:rPr lang="en-US" b="1" dirty="0">
                <a:solidFill>
                  <a:schemeClr val="tx1"/>
                </a:solidFill>
              </a:rPr>
              <a:t>HCAL </a:t>
            </a:r>
            <a:r>
              <a:rPr lang="en-US" spc="10" dirty="0">
                <a:solidFill>
                  <a:schemeClr val="tx1"/>
                </a:solidFill>
              </a:rPr>
              <a:t>(Hadronic Calorimeter) for photon, electron and hadron candidate's identification.</a:t>
            </a: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lnSpc>
                <a:spcPct val="120000"/>
              </a:lnSpc>
              <a:buNone/>
            </a:pPr>
            <a:r>
              <a:rPr lang="en-US" b="1" spc="10" dirty="0">
                <a:solidFill>
                  <a:schemeClr val="tx1"/>
                </a:solidFill>
              </a:rPr>
              <a:t>M1,2,3,4,5</a:t>
            </a:r>
            <a:r>
              <a:rPr lang="en-US" spc="10" dirty="0">
                <a:solidFill>
                  <a:schemeClr val="tx1"/>
                </a:solidFill>
              </a:rPr>
              <a:t> (Muon Stations) for muons identification.</a:t>
            </a:r>
            <a:endParaRPr lang="en-US" spc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Trigger</a:t>
            </a:r>
          </a:p>
          <a:p>
            <a:pPr marL="274320" lvl="1" indent="0">
              <a:lnSpc>
                <a:spcPct val="120000"/>
              </a:lnSpc>
              <a:buNone/>
            </a:pPr>
            <a:r>
              <a:rPr lang="en-US" b="1" spc="10" dirty="0"/>
              <a:t>L0</a:t>
            </a:r>
            <a:r>
              <a:rPr lang="en-US" spc="10" dirty="0"/>
              <a:t> (Level 0) trigger, implemented in Hardware (To be removed on Run 3)</a:t>
            </a:r>
            <a:endParaRPr lang="en-US" dirty="0"/>
          </a:p>
          <a:p>
            <a:pPr marL="274320" lvl="1" indent="0">
              <a:lnSpc>
                <a:spcPct val="120000"/>
              </a:lnSpc>
              <a:buNone/>
            </a:pPr>
            <a:r>
              <a:rPr lang="en-US" b="1" spc="10" dirty="0"/>
              <a:t>HTL </a:t>
            </a:r>
            <a:r>
              <a:rPr lang="en-US" spc="10" dirty="0"/>
              <a:t>(High level trigger), implemented in software running on a computing farm of thousands of 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0839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Enfocant en el patern </a:t>
            </a:r>
            <a:r>
              <a:rPr lang="ca-ES" dirty="0" err="1"/>
              <a:t>recogintion</a:t>
            </a:r>
            <a:r>
              <a:rPr lang="ca-ES" dirty="0"/>
              <a:t> en comptes de la validació dels resultats.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7721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>
                <a:cs typeface="Calibri"/>
              </a:rPr>
              <a:t>Afegir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imatge</a:t>
            </a:r>
            <a:r>
              <a:rPr lang="es-ES" dirty="0">
                <a:cs typeface="Calibri"/>
              </a:rPr>
              <a:t> que </a:t>
            </a:r>
            <a:r>
              <a:rPr lang="es-ES" dirty="0" err="1">
                <a:cs typeface="Calibri"/>
              </a:rPr>
              <a:t>mostri</a:t>
            </a:r>
            <a:r>
              <a:rPr lang="es-ES" dirty="0">
                <a:cs typeface="Calibri"/>
              </a:rPr>
              <a:t> la </a:t>
            </a:r>
            <a:r>
              <a:rPr lang="es-ES" dirty="0" err="1">
                <a:cs typeface="Calibri"/>
              </a:rPr>
              <a:t>desviacio</a:t>
            </a:r>
            <a:r>
              <a:rPr lang="es-ES" dirty="0">
                <a:cs typeface="Calibri"/>
              </a:rPr>
              <a:t> entre la u i v.</a:t>
            </a:r>
            <a:endParaRPr lang="ca-ES" dirty="0"/>
          </a:p>
          <a:p>
            <a:endParaRPr lang="ca-E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004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Els arbres R són estructures de dades d'arbre utilitzades per als mètodes d'accés espacial, és a dir, per indexar informació multidimensional, com ara coordenades geogràfiques, rectangles o polígons.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872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criteria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determine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hits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SciFi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at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tracking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36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35702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El model de ANN que valida la combinació de les tres </a:t>
            </a:r>
            <a:r>
              <a:rPr lang="ca-ES" i="1" dirty="0" err="1"/>
              <a:t>seeds</a:t>
            </a:r>
            <a:r>
              <a:rPr lang="ca-ES" i="1" dirty="0"/>
              <a:t> </a:t>
            </a:r>
            <a:r>
              <a:rPr lang="ca-ES" dirty="0"/>
              <a:t>per formar una traça penalitza a les que els hi falten </a:t>
            </a:r>
            <a:r>
              <a:rPr lang="ca-ES" i="1" dirty="0" err="1"/>
              <a:t>hits</a:t>
            </a:r>
            <a:r>
              <a:rPr lang="ca-ES" dirty="0"/>
              <a:t>, desqualificant possibles combinacions correctes.</a:t>
            </a:r>
          </a:p>
          <a:p>
            <a:r>
              <a:rPr lang="ca-ES" dirty="0"/>
              <a:t>Això es pot veure clarament amb la diferència de resultats entre partícules amb i sense tots els </a:t>
            </a:r>
            <a:r>
              <a:rPr lang="ca-ES" dirty="0" err="1"/>
              <a:t>hits</a:t>
            </a:r>
            <a:r>
              <a:rPr lang="ca-ES" dirty="0"/>
              <a:t>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40803-B4C1-4BE2-B436-A53B90BE16E7}" type="slidenum">
              <a:rPr lang="ca-ES" smtClean="0"/>
              <a:t>39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9419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085A0-9650-43B2-B927-1930FDD07DF4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3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4CFE-A7AC-469B-B72D-F78967F7D4F0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3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96640-FF1F-4B94-A940-A0B5CE2B4420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4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E8DA-22B8-4658-BABA-F2538F1138E3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2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2B6A-3E1E-4ABB-8285-B03A8673DCFB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2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6D9F-A6C5-4DBB-9EF3-5E05F359891F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9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E1F-AED2-462D-BC50-27EA1B1D3408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3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4AE8-5F6F-442A-898C-6FD468F56683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0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4903-E393-44C6-8E4A-4EDF5AF7ED9F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94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D4342-0B93-4C70-B852-92B74DA3BDA8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9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0C1E8C2-DB05-46F3-BCEE-437B13F8CECD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7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A622263-FC62-438D-A730-95CE23B97EC5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3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12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ence, indoor, building, train&#10;&#10;Description automatically generated">
            <a:extLst>
              <a:ext uri="{FF2B5EF4-FFF2-40B4-BE49-F238E27FC236}">
                <a16:creationId xmlns:a16="http://schemas.microsoft.com/office/drawing/2014/main" id="{7977F726-4896-4229-89FB-D73095101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844" b="118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000E24-26F9-43B7-BB46-F3C2794BE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073677"/>
            <a:ext cx="8991600" cy="1834357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An approach to track reconstruction for the </a:t>
            </a:r>
            <a:r>
              <a:rPr lang="en-GB" sz="2800" b="1" dirty="0" err="1">
                <a:solidFill>
                  <a:schemeClr val="tx1"/>
                </a:solidFill>
              </a:rPr>
              <a:t>SciFi</a:t>
            </a:r>
            <a:r>
              <a:rPr lang="en-GB" sz="2800" b="1" dirty="0">
                <a:solidFill>
                  <a:schemeClr val="tx1"/>
                </a:solidFill>
              </a:rPr>
              <a:t> tracker at </a:t>
            </a:r>
            <a:r>
              <a:rPr lang="en-GB" sz="2800" b="1" dirty="0" err="1">
                <a:solidFill>
                  <a:schemeClr val="tx1"/>
                </a:solidFill>
              </a:rPr>
              <a:t>LHC</a:t>
            </a:r>
            <a:r>
              <a:rPr lang="en-GB" sz="2800" b="1" cap="none" dirty="0" err="1">
                <a:solidFill>
                  <a:schemeClr val="tx1"/>
                </a:solidFill>
              </a:rPr>
              <a:t>b</a:t>
            </a:r>
            <a:r>
              <a:rPr lang="en-GB" sz="2800" b="1" dirty="0">
                <a:solidFill>
                  <a:schemeClr val="tx1"/>
                </a:solidFill>
              </a:rPr>
              <a:t> using ANN</a:t>
            </a:r>
            <a:r>
              <a:rPr lang="en-GB" sz="2800" b="1" cap="none" dirty="0">
                <a:solidFill>
                  <a:schemeClr val="tx1"/>
                </a:solidFill>
              </a:rPr>
              <a:t>s</a:t>
            </a:r>
            <a:r>
              <a:rPr lang="en-GB" sz="2800" b="1" dirty="0">
                <a:solidFill>
                  <a:schemeClr val="tx1"/>
                </a:solidFill>
              </a:rPr>
              <a:t> and spatial indexing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8EBE8-B56D-499E-9EE7-5A0B010D5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Gabriel Cammany Ruiz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B79025-6EFF-4B7F-8154-31218278ECF6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811ACE-C8BE-4482-ACCC-7F38ACF3A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58" y="6128391"/>
            <a:ext cx="1443303" cy="5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7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0FC7-D5DF-496C-8180-E2E658821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090" y="2404872"/>
            <a:ext cx="3044952" cy="162763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/>
              <a:t>Dades del scifi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B94C45D-FCB1-4B86-967A-2C9EDB63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045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32C4A34-762E-40DF-A8AF-0D811BC02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161" y="802767"/>
            <a:ext cx="656539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4CA078FC-BBB6-4F15-B372-9BAB4D7C6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5" r="5183" b="-2"/>
          <a:stretch/>
        </p:blipFill>
        <p:spPr>
          <a:xfrm>
            <a:off x="1113201" y="1122807"/>
            <a:ext cx="5925312" cy="42976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93BAE7-DE7F-446B-A804-7527C356451F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3EA536-25F9-46C2-A97E-850EEB0C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2245B5A-92AA-4E53-937B-6BCD3511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10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05478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FB59F-6F8F-4770-B03F-773FD83C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GB"/>
              <a:t>Monte carlo</a:t>
            </a:r>
            <a:endParaRPr lang="ca-E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3F482E0-3DB9-48FC-9FD8-F76BF4FE2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a-ES" dirty="0">
                <a:solidFill>
                  <a:srgbClr val="FFFFFF"/>
                </a:solidFill>
              </a:rPr>
              <a:t>El mètode Monte Carlo permet simular el detector del món real i la seva resposta a una col·lisió de determinades partícules.</a:t>
            </a:r>
          </a:p>
          <a:p>
            <a:pPr marL="0" indent="0">
              <a:buNone/>
            </a:pPr>
            <a:r>
              <a:rPr lang="ca-ES" dirty="0">
                <a:solidFill>
                  <a:srgbClr val="FFFFFF"/>
                </a:solidFill>
              </a:rPr>
              <a:t>Descripció precisa, des del seu material sensible fins a la cola que enganxa cada mòdul per a una estació de T determinada.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539431-81A5-4E7A-82F0-67B94580E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1" t="3" r="20451" b="-4"/>
          <a:stretch/>
        </p:blipFill>
        <p:spPr>
          <a:xfrm>
            <a:off x="7080885" y="1378413"/>
            <a:ext cx="4104668" cy="37845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CA8405-55BB-4DF0-8BAC-676FC3FBC320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C101E2-BF14-4337-96EC-66A4888F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E26FA6FE-3B21-4C1E-AED2-2A71B499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11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407029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30CEA2-8853-4D4A-94F0-C60A7BB7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69" y="530352"/>
            <a:ext cx="4879901" cy="1188720"/>
          </a:xfrm>
        </p:spPr>
        <p:txBody>
          <a:bodyPr>
            <a:normAutofit/>
          </a:bodyPr>
          <a:lstStyle/>
          <a:p>
            <a:r>
              <a:rPr lang="en-US" sz="2600"/>
              <a:t>mchits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851C59-732B-48CB-B09E-67DA55AF15B7}"/>
              </a:ext>
            </a:extLst>
          </p:cNvPr>
          <p:cNvSpPr txBox="1">
            <a:spLocks/>
          </p:cNvSpPr>
          <p:nvPr/>
        </p:nvSpPr>
        <p:spPr bwMode="black">
          <a:xfrm>
            <a:off x="6502894" y="530352"/>
            <a:ext cx="4879901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 err="1"/>
              <a:t>prhits</a:t>
            </a:r>
            <a:endParaRPr lang="en-US" sz="2600" dirty="0"/>
          </a:p>
        </p:txBody>
      </p:sp>
      <p:pic>
        <p:nvPicPr>
          <p:cNvPr id="7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6AFF0CE-0A61-4CFD-8000-5FA9A2FB2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9" t="2754" r="10655" b="2495"/>
          <a:stretch/>
        </p:blipFill>
        <p:spPr>
          <a:xfrm>
            <a:off x="1219555" y="2147419"/>
            <a:ext cx="4050128" cy="3258209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9CCA9DE-99A3-43A7-BACF-F50A3DD87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" r="460" b="-536"/>
          <a:stretch/>
        </p:blipFill>
        <p:spPr>
          <a:xfrm>
            <a:off x="6096000" y="2546720"/>
            <a:ext cx="5693690" cy="2459605"/>
          </a:xfrm>
          <a:prstGeom prst="rect">
            <a:avLst/>
          </a:prstGeom>
        </p:spPr>
      </p:pic>
      <p:sp>
        <p:nvSpPr>
          <p:cNvPr id="9" name="Content Placeholder 30">
            <a:extLst>
              <a:ext uri="{FF2B5EF4-FFF2-40B4-BE49-F238E27FC236}">
                <a16:creationId xmlns:a16="http://schemas.microsoft.com/office/drawing/2014/main" id="{61EC9E27-F3F4-485A-B0B9-7EBA7F7E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894" y="5358925"/>
            <a:ext cx="4879900" cy="950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a-ES" i="1" dirty="0"/>
              <a:t>* </a:t>
            </a:r>
            <a:r>
              <a:rPr lang="ca-ES" i="1" dirty="0" err="1"/>
              <a:t>Hits</a:t>
            </a:r>
            <a:r>
              <a:rPr lang="ca-ES" dirty="0"/>
              <a:t> són punts tridimensionals que representen els dipòsits d'energia de les partícules en el </a:t>
            </a:r>
            <a:r>
              <a:rPr lang="ca-ES" dirty="0" err="1"/>
              <a:t>subdetector</a:t>
            </a:r>
            <a:r>
              <a:rPr lang="ca-ES" dirty="0"/>
              <a:t>.</a:t>
            </a:r>
            <a:endParaRPr lang="ca-E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0E0317-A592-43DE-86BB-9091DA0608D7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B4BEB7-0BA1-4023-89AC-C2FA8F249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DB26AC4-2205-4688-AFD8-B6383873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12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23862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18EE2-8527-4A77-A49D-90ABC1D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63323"/>
            <a:ext cx="8991600" cy="1692771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algorisme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7A5B5-6B87-4070-B5E6-7284948D7D8E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BF950-9ADF-44BD-9B6A-57108497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E0AA431-CC33-4CF7-B4C4-9ADFED6C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13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81746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5C8F-3D88-3149-99AD-6CF06A0E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conceptes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B3D-CCCB-8A46-914B-3750CD8F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533541"/>
            <a:ext cx="7729728" cy="3691319"/>
          </a:xfrm>
        </p:spPr>
        <p:txBody>
          <a:bodyPr>
            <a:normAutofit lnSpcReduction="10000"/>
          </a:bodyPr>
          <a:lstStyle/>
          <a:p>
            <a:r>
              <a:rPr lang="ca-ES" i="1" dirty="0" err="1"/>
              <a:t>Hit</a:t>
            </a:r>
            <a:r>
              <a:rPr lang="ca-ES" i="1" dirty="0"/>
              <a:t>: </a:t>
            </a:r>
            <a:r>
              <a:rPr lang="ca-ES" dirty="0"/>
              <a:t>Interacció d’una partícula amb una part sensible d’un detector i processat per tal de ser usat pels algoritmes de </a:t>
            </a:r>
            <a:r>
              <a:rPr lang="ca-ES" i="1" dirty="0" err="1"/>
              <a:t>pattern</a:t>
            </a:r>
            <a:r>
              <a:rPr lang="ca-ES" i="1" dirty="0"/>
              <a:t> </a:t>
            </a:r>
            <a:r>
              <a:rPr lang="ca-ES" i="1" dirty="0" err="1"/>
              <a:t>recognition</a:t>
            </a:r>
            <a:r>
              <a:rPr lang="ca-ES" dirty="0"/>
              <a:t>.</a:t>
            </a:r>
            <a:endParaRPr lang="ca-ES" i="1" dirty="0"/>
          </a:p>
          <a:p>
            <a:r>
              <a:rPr lang="ca-ES" i="1" dirty="0" err="1"/>
              <a:t>Seed</a:t>
            </a:r>
            <a:r>
              <a:rPr lang="ca-ES" dirty="0"/>
              <a:t>: Unió de 2 a 4 </a:t>
            </a:r>
            <a:r>
              <a:rPr lang="ca-ES" dirty="0" err="1"/>
              <a:t>hits</a:t>
            </a:r>
            <a:r>
              <a:rPr lang="ca-ES" dirty="0"/>
              <a:t> d’una estació on cada un pertany a una capa determinada.</a:t>
            </a:r>
          </a:p>
          <a:p>
            <a:r>
              <a:rPr lang="ca-ES" i="1" dirty="0" err="1"/>
              <a:t>Track</a:t>
            </a:r>
            <a:r>
              <a:rPr lang="ca-ES" i="1" dirty="0"/>
              <a:t>: </a:t>
            </a:r>
            <a:r>
              <a:rPr lang="ca-ES" dirty="0"/>
              <a:t>Conjunt de </a:t>
            </a:r>
            <a:r>
              <a:rPr lang="ca-ES" i="1" dirty="0" err="1"/>
              <a:t>seeds</a:t>
            </a:r>
            <a:r>
              <a:rPr lang="ca-ES" dirty="0"/>
              <a:t> que representa la trajectòria d’una partícula en el detector. </a:t>
            </a:r>
          </a:p>
          <a:p>
            <a:r>
              <a:rPr lang="ca-ES" i="1" dirty="0" err="1"/>
              <a:t>Index</a:t>
            </a:r>
            <a:r>
              <a:rPr lang="ca-ES" dirty="0"/>
              <a:t>: instancia d’un </a:t>
            </a:r>
            <a:r>
              <a:rPr lang="ca-ES" dirty="0" err="1"/>
              <a:t>r-tree</a:t>
            </a:r>
            <a:r>
              <a:rPr lang="ca-ES" dirty="0"/>
              <a:t>.</a:t>
            </a:r>
          </a:p>
          <a:p>
            <a:r>
              <a:rPr lang="ca-ES" i="1" dirty="0" err="1"/>
              <a:t>Ghost</a:t>
            </a:r>
            <a:r>
              <a:rPr lang="ca-ES" i="1" dirty="0"/>
              <a:t> </a:t>
            </a:r>
            <a:r>
              <a:rPr lang="ca-ES" i="1" dirty="0" err="1"/>
              <a:t>rate</a:t>
            </a:r>
            <a:r>
              <a:rPr lang="ca-ES" dirty="0"/>
              <a:t>:</a:t>
            </a:r>
            <a:r>
              <a:rPr lang="ca-ES" i="1" dirty="0"/>
              <a:t> </a:t>
            </a:r>
            <a:r>
              <a:rPr lang="ca-ES" dirty="0"/>
              <a:t>Ràtio de </a:t>
            </a:r>
            <a:r>
              <a:rPr lang="ca-ES" i="1" dirty="0" err="1"/>
              <a:t>seeds</a:t>
            </a:r>
            <a:r>
              <a:rPr lang="ca-ES" dirty="0"/>
              <a:t> incorrectament categoritzades com valides però inexistents en la realitat.</a:t>
            </a:r>
          </a:p>
          <a:p>
            <a:r>
              <a:rPr lang="ca-ES" i="1" dirty="0" err="1"/>
              <a:t>Clone</a:t>
            </a:r>
            <a:r>
              <a:rPr lang="ca-ES" i="1" dirty="0"/>
              <a:t> </a:t>
            </a:r>
            <a:r>
              <a:rPr lang="ca-ES" i="1" dirty="0" err="1"/>
              <a:t>rate</a:t>
            </a:r>
            <a:r>
              <a:rPr lang="ca-ES" i="1" dirty="0"/>
              <a:t>:</a:t>
            </a:r>
            <a:r>
              <a:rPr lang="ca-ES" dirty="0"/>
              <a:t> Ràtio de </a:t>
            </a:r>
            <a:r>
              <a:rPr lang="ca-ES" i="1" dirty="0" err="1"/>
              <a:t>seeds</a:t>
            </a:r>
            <a:r>
              <a:rPr lang="ca-ES" dirty="0"/>
              <a:t> duplicades del total reconstruït. </a:t>
            </a:r>
          </a:p>
          <a:p>
            <a:r>
              <a:rPr lang="ca-ES" i="1" dirty="0"/>
              <a:t>Esdeveniment</a:t>
            </a:r>
            <a:r>
              <a:rPr lang="ca-ES" dirty="0"/>
              <a:t>: Col·lisió protó-protó.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B5DE6-A82A-4087-89F2-B7B1B49B5DF2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DBF5-2C17-4250-BE97-09872BDE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516F4A4-D72F-4B14-932D-1993A33A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14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52519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04BE-B39D-48B3-AA71-80C597BB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435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R-tree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733DEE68-6B15-49E1-8C6F-EE553B05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30" y="640080"/>
            <a:ext cx="5455920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EC3F07C8-CCA3-4D2E-A900-8396148C1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8" y="802767"/>
            <a:ext cx="512978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27C7D-8F7E-4F29-A144-D5D72493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09" y="706755"/>
            <a:ext cx="5129783" cy="51297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5FE72D-E75B-47A3-99EF-C61A28AAB76D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A3E42-50BD-4EA7-AE17-2D74F50C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3CEDB-C633-4DB3-AE11-9792E3E6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15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11006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E5F5FF56-57F2-4997-B070-D0F17DFA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GB"/>
              <a:t>Que són?</a:t>
            </a:r>
            <a:endParaRPr lang="ca-E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hape 403" descr="A close up of a clock&#10;&#10;Description automatically generated">
            <a:extLst>
              <a:ext uri="{FF2B5EF4-FFF2-40B4-BE49-F238E27FC236}">
                <a16:creationId xmlns:a16="http://schemas.microsoft.com/office/drawing/2014/main" id="{4C44CBC8-D3B6-4384-BDAC-F4225EBBDD58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7064692" y="1487250"/>
            <a:ext cx="4159568" cy="3566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6168535B-21D5-4A68-A0EB-652BC3AC9A5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69292169"/>
                  </p:ext>
                </p:extLst>
              </p:nvPr>
            </p:nvGraphicFramePr>
            <p:xfrm>
              <a:off x="743404" y="2853970"/>
              <a:ext cx="4585928" cy="304728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6168535B-21D5-4A68-A0EB-652BC3AC9A5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69292169"/>
                  </p:ext>
                </p:extLst>
              </p:nvPr>
            </p:nvGraphicFramePr>
            <p:xfrm>
              <a:off x="743404" y="2853970"/>
              <a:ext cx="4585928" cy="304728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8996A2E-FBB9-4CC5-830C-1B3A5F42B279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593872-DD3D-49CA-A739-7398CD50A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AFEDD41-2699-414B-A57A-D9FF3E6A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16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730115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F32FB-2B86-B44D-BF31-5C8C480D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operacions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hape 403" descr="A close up of a clock&#10;&#10;Description automatically generated">
            <a:extLst>
              <a:ext uri="{FF2B5EF4-FFF2-40B4-BE49-F238E27FC236}">
                <a16:creationId xmlns:a16="http://schemas.microsoft.com/office/drawing/2014/main" id="{662F1BA3-2DA7-6C48-851D-AAD08B1169B6}"/>
              </a:ext>
            </a:extLst>
          </p:cNvPr>
          <p:cNvPicPr preferRelativeResize="0"/>
          <p:nvPr/>
        </p:nvPicPr>
        <p:blipFill rotWithShape="1">
          <a:blip r:embed="rId2"/>
          <a:srcRect b="34693"/>
          <a:stretch/>
        </p:blipFill>
        <p:spPr>
          <a:xfrm>
            <a:off x="5460492" y="1890610"/>
            <a:ext cx="5925312" cy="33156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59DFE5-7E52-BE45-96CF-078E43905DBC}"/>
              </a:ext>
            </a:extLst>
          </p:cNvPr>
          <p:cNvCxnSpPr/>
          <p:nvPr/>
        </p:nvCxnSpPr>
        <p:spPr>
          <a:xfrm>
            <a:off x="5365938" y="5287617"/>
            <a:ext cx="5699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D2AB2F-43AD-664A-8839-CF181CDFC5A7}"/>
              </a:ext>
            </a:extLst>
          </p:cNvPr>
          <p:cNvCxnSpPr>
            <a:cxnSpLocks/>
          </p:cNvCxnSpPr>
          <p:nvPr/>
        </p:nvCxnSpPr>
        <p:spPr>
          <a:xfrm flipV="1">
            <a:off x="5365938" y="1457738"/>
            <a:ext cx="0" cy="382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7F54D4-2D85-A74E-9F6F-681AF20D604F}"/>
              </a:ext>
            </a:extLst>
          </p:cNvPr>
          <p:cNvCxnSpPr/>
          <p:nvPr/>
        </p:nvCxnSpPr>
        <p:spPr>
          <a:xfrm>
            <a:off x="6294783" y="52876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3FCCE-2B65-5D4C-956B-2F9D28324683}"/>
              </a:ext>
            </a:extLst>
          </p:cNvPr>
          <p:cNvSpPr/>
          <p:nvPr/>
        </p:nvSpPr>
        <p:spPr>
          <a:xfrm>
            <a:off x="6170611" y="1809267"/>
            <a:ext cx="1279060" cy="140458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A1A67B-D055-F440-8BDC-1D672E22B4A7}"/>
              </a:ext>
            </a:extLst>
          </p:cNvPr>
          <p:cNvSpPr txBox="1"/>
          <p:nvPr/>
        </p:nvSpPr>
        <p:spPr>
          <a:xfrm>
            <a:off x="6221570" y="1399264"/>
            <a:ext cx="1170320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s-ES" i="1" dirty="0" err="1">
                <a:solidFill>
                  <a:schemeClr val="accent1">
                    <a:lumMod val="50000"/>
                  </a:schemeClr>
                </a:solidFill>
              </a:rPr>
              <a:t>intersection</a:t>
            </a:r>
            <a:endParaRPr lang="es-E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F58F72-EB04-014F-86EE-9301C1918254}"/>
              </a:ext>
            </a:extLst>
          </p:cNvPr>
          <p:cNvSpPr/>
          <p:nvPr/>
        </p:nvSpPr>
        <p:spPr>
          <a:xfrm>
            <a:off x="8503921" y="2557930"/>
            <a:ext cx="201615" cy="191247"/>
          </a:xfrm>
          <a:prstGeom prst="ellipse">
            <a:avLst/>
          </a:prstGeom>
          <a:solidFill>
            <a:schemeClr val="accent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B5C47-1274-3647-8398-F198883BE948}"/>
              </a:ext>
            </a:extLst>
          </p:cNvPr>
          <p:cNvSpPr txBox="1"/>
          <p:nvPr/>
        </p:nvSpPr>
        <p:spPr>
          <a:xfrm>
            <a:off x="8083215" y="2209481"/>
            <a:ext cx="6798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s-ES" sz="1400" i="1" dirty="0" err="1">
                <a:solidFill>
                  <a:schemeClr val="accent2">
                    <a:lumMod val="50000"/>
                  </a:schemeClr>
                </a:solidFill>
              </a:rPr>
              <a:t>nearest</a:t>
            </a:r>
            <a:endParaRPr lang="es-ES" sz="14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9CBE38-0F85-4BD2-9860-322575F0C3DE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E5DFB1-32A3-498E-AD62-981AD18B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48D84623-4C36-4097-B20F-201DAB55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17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738190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3BFF4-4A2B-4857-89CC-2F77D7C54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Xarxes neuronals artificials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E8C75E4-AF19-4985-A97F-8DC1E6E55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69" b="-1"/>
          <a:stretch/>
        </p:blipFill>
        <p:spPr>
          <a:xfrm>
            <a:off x="5140452" y="1122812"/>
            <a:ext cx="5925312" cy="42976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2AACAF-8A34-43FC-B4CD-5FDD716C5B93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A8BBDC-5EFF-4543-A60A-9EB925EA2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EA7585B-355B-4509-8A31-A67F022E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18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61502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D2DF-E351-4A33-9E91-9E51D573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tx1"/>
                </a:solidFill>
              </a:rPr>
              <a:t>Que són?</a:t>
            </a:r>
            <a:endParaRPr lang="ca-ES" sz="2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C91C325-AAF9-4A83-A14B-C14ADE7C15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371621"/>
              </p:ext>
            </p:extLst>
          </p:nvPr>
        </p:nvGraphicFramePr>
        <p:xfrm>
          <a:off x="6027258" y="2051524"/>
          <a:ext cx="5452543" cy="2754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CF6D7F5-316D-4017-BD4E-CFA1F7435B93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F8E177-09D6-4E44-A404-6148361BC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381A8F4-1424-4F61-9518-E7523FFE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19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208912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25F7C-9803-4A81-B38A-315C999A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CERN </a:t>
            </a:r>
            <a:r>
              <a:rPr lang="en-US" dirty="0" err="1"/>
              <a:t>i</a:t>
            </a:r>
            <a:r>
              <a:rPr lang="en-US" dirty="0"/>
              <a:t> LHC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 descr="The engine of a train station&#10;&#10;Description automatically generated">
            <a:extLst>
              <a:ext uri="{FF2B5EF4-FFF2-40B4-BE49-F238E27FC236}">
                <a16:creationId xmlns:a16="http://schemas.microsoft.com/office/drawing/2014/main" id="{714609B7-5E7F-42F3-8709-B5EF969F7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9" r="5199"/>
          <a:stretch/>
        </p:blipFill>
        <p:spPr>
          <a:xfrm>
            <a:off x="5618115" y="1122807"/>
            <a:ext cx="4969985" cy="42976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E7A8FC0-CD28-4CD7-A4F9-3345A58BE634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B1DD98-ABB8-405C-8FF2-A53512F8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EBD86173-D048-4242-999B-5D3781E6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99318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C24EE-4F2B-4192-A1FC-C6D131E5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visió</a:t>
            </a:r>
            <a:r>
              <a:rPr lang="en-GB" dirty="0"/>
              <a:t> general</a:t>
            </a:r>
            <a:endParaRPr lang="ca-E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3F3F39-8EE9-409F-864C-B76181F95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996369"/>
              </p:ext>
            </p:extLst>
          </p:nvPr>
        </p:nvGraphicFramePr>
        <p:xfrm>
          <a:off x="1771965" y="2216631"/>
          <a:ext cx="8648069" cy="2832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3E51DB9-CC23-49F1-A542-E1DB89B7BEF5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8439E3-A6DB-40B3-AD82-86D44283B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A2D9EE5-90F5-4F34-8874-7C553ECB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20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77551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C24EE-4F2B-4192-A1FC-C6D131E5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visió</a:t>
            </a:r>
            <a:r>
              <a:rPr lang="en-GB" dirty="0"/>
              <a:t> general</a:t>
            </a:r>
            <a:endParaRPr lang="ca-E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3F3F39-8EE9-409F-864C-B76181F95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162015"/>
              </p:ext>
            </p:extLst>
          </p:nvPr>
        </p:nvGraphicFramePr>
        <p:xfrm>
          <a:off x="1771965" y="2216631"/>
          <a:ext cx="8648069" cy="2832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202BBA6-5ED5-4B96-BBFA-82954964E424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994968-DB99-4BD8-8C76-067B9C098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C82756-5EF6-4EAF-91B2-9FA32154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21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37264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21D1D-FE80-4BA4-9AEF-6C4F0B5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GB" dirty="0" err="1"/>
              <a:t>Omplir</a:t>
            </a:r>
            <a:r>
              <a:rPr lang="en-GB" dirty="0"/>
              <a:t> </a:t>
            </a:r>
            <a:r>
              <a:rPr lang="en-GB" i="1" dirty="0" err="1"/>
              <a:t>hits_index</a:t>
            </a:r>
            <a:endParaRPr lang="ca-E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A9F5A-298C-4C83-B5BE-F014FE1864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6244" y="2123556"/>
                <a:ext cx="8779512" cy="26113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ca-ES" dirty="0">
                    <a:solidFill>
                      <a:srgbClr val="404040"/>
                    </a:solidFill>
                  </a:rPr>
                  <a:t>Afegir tots els </a:t>
                </a:r>
                <a:r>
                  <a:rPr lang="ca-ES" i="1" dirty="0" err="1">
                    <a:solidFill>
                      <a:srgbClr val="404040"/>
                    </a:solidFill>
                  </a:rPr>
                  <a:t>hits</a:t>
                </a:r>
                <a:r>
                  <a:rPr lang="ca-ES" dirty="0">
                    <a:solidFill>
                      <a:srgbClr val="404040"/>
                    </a:solidFill>
                  </a:rPr>
                  <a:t> a </a:t>
                </a:r>
                <a:r>
                  <a:rPr lang="ca-ES" i="1" dirty="0" err="1">
                    <a:solidFill>
                      <a:srgbClr val="404040"/>
                    </a:solidFill>
                  </a:rPr>
                  <a:t>hits_index</a:t>
                </a:r>
                <a:r>
                  <a:rPr lang="ca-ES" i="1" dirty="0">
                    <a:solidFill>
                      <a:srgbClr val="404040"/>
                    </a:solidFill>
                  </a:rPr>
                  <a:t> </a:t>
                </a:r>
                <a:r>
                  <a:rPr lang="ca-ES" dirty="0">
                    <a:solidFill>
                      <a:srgbClr val="404040"/>
                    </a:solidFill>
                  </a:rPr>
                  <a:t>amb les següents característiques: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ca-ES" sz="1800" dirty="0">
                    <a:solidFill>
                      <a:srgbClr val="404040"/>
                    </a:solidFill>
                  </a:rPr>
                  <a:t>Sistema de coordenades amb 3 dimensions.</a:t>
                </a:r>
              </a:p>
              <a:p>
                <a:pPr marL="800100" lvl="2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ca-ES" sz="1800" dirty="0">
                    <a:solidFill>
                      <a:srgbClr val="404040"/>
                    </a:solidFill>
                  </a:rPr>
                  <a:t>Posició X en mil·límetres del </a:t>
                </a:r>
                <a:r>
                  <a:rPr lang="ca-ES" sz="1800" dirty="0" err="1">
                    <a:solidFill>
                      <a:srgbClr val="404040"/>
                    </a:solidFill>
                  </a:rPr>
                  <a:t>hit</a:t>
                </a:r>
                <a:r>
                  <a:rPr lang="ca-ES" sz="1800" dirty="0">
                    <a:solidFill>
                      <a:srgbClr val="404040"/>
                    </a:solidFill>
                  </a:rPr>
                  <a:t>.</a:t>
                </a:r>
              </a:p>
              <a:p>
                <a:pPr marL="800100" lvl="2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ca-ES" sz="1800" dirty="0">
                    <a:solidFill>
                      <a:srgbClr val="404040"/>
                    </a:solidFill>
                  </a:rPr>
                  <a:t>Codi numèric del pla.</a:t>
                </a:r>
              </a:p>
              <a:p>
                <a:pPr marL="800100" lvl="2" indent="-342900">
                  <a:lnSpc>
                    <a:spcPct val="90000"/>
                  </a:lnSpc>
                  <a:buFont typeface="+mj-lt"/>
                  <a:buAutoNum type="arabicPeriod"/>
                </a:pPr>
                <a:r>
                  <a:rPr lang="ca-ES" sz="1800" dirty="0">
                    <a:solidFill>
                      <a:srgbClr val="404040"/>
                    </a:solidFill>
                  </a:rPr>
                  <a:t>Zona superior o inferior en el pla.</a:t>
                </a:r>
              </a:p>
              <a:p>
                <a:pPr>
                  <a:lnSpc>
                    <a:spcPct val="90000"/>
                  </a:lnSpc>
                </a:pPr>
                <a:r>
                  <a:rPr lang="ca-ES" dirty="0">
                    <a:solidFill>
                      <a:srgbClr val="404040"/>
                    </a:solidFill>
                  </a:rPr>
                  <a:t>Descartar punts que tinguin una </a:t>
                </a:r>
                <a:r>
                  <a:rPr lang="ca-ES" dirty="0"/>
                  <a:t>diferència </a:t>
                </a:r>
                <a:r>
                  <a:rPr lang="ca-ES" dirty="0">
                    <a:solidFill>
                      <a:srgbClr val="404040"/>
                    </a:solidFill>
                  </a:rPr>
                  <a:t>igual o menor a </a:t>
                </a:r>
                <a14:m>
                  <m:oMath xmlns:m="http://schemas.openxmlformats.org/officeDocument/2006/math">
                    <m:r>
                      <a:rPr lang="ca-ES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b="0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ca-ES" dirty="0">
                    <a:solidFill>
                      <a:srgbClr val="404040"/>
                    </a:solidFill>
                  </a:rPr>
                  <a:t>mm, per tal de disminuir el </a:t>
                </a:r>
                <a:r>
                  <a:rPr lang="ca-ES" i="1" dirty="0" err="1">
                    <a:solidFill>
                      <a:srgbClr val="404040"/>
                    </a:solidFill>
                  </a:rPr>
                  <a:t>clone</a:t>
                </a:r>
                <a:r>
                  <a:rPr lang="ca-ES" i="1" dirty="0">
                    <a:solidFill>
                      <a:srgbClr val="404040"/>
                    </a:solidFill>
                  </a:rPr>
                  <a:t> </a:t>
                </a:r>
                <a:r>
                  <a:rPr lang="ca-ES" i="1" dirty="0" err="1">
                    <a:solidFill>
                      <a:srgbClr val="404040"/>
                    </a:solidFill>
                  </a:rPr>
                  <a:t>rate</a:t>
                </a:r>
                <a:r>
                  <a:rPr lang="ca-ES" dirty="0">
                    <a:solidFill>
                      <a:srgbClr val="40404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A9F5A-298C-4C83-B5BE-F014FE186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6244" y="2123556"/>
                <a:ext cx="8779512" cy="2611334"/>
              </a:xfrm>
              <a:blipFill>
                <a:blip r:embed="rId2"/>
                <a:stretch>
                  <a:fillRect l="-486" t="-2098" r="-69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2DFD9F3-156D-4168-A592-97527877E2C3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C66D7F-7860-41AF-8AC1-D3B42CEB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63CC8D5-C4EB-46DF-B91F-2AF181AA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22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46199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C24EE-4F2B-4192-A1FC-C6D131E5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GB"/>
              <a:t>Visio general</a:t>
            </a:r>
            <a:endParaRPr lang="ca-E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3F3F39-8EE9-409F-864C-B76181F95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008948"/>
              </p:ext>
            </p:extLst>
          </p:nvPr>
        </p:nvGraphicFramePr>
        <p:xfrm>
          <a:off x="1771965" y="2216631"/>
          <a:ext cx="8648069" cy="2832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C96F182-3DB6-4933-8AF5-9FEFC817A1D0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AD6C6B-483E-4E20-A2BB-A498CD055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A35F116-8880-401B-A99D-3B5D216A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23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841397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60102-6FC9-47E5-B6FD-2F161012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Reconstrucció de </a:t>
            </a:r>
            <a:r>
              <a:rPr lang="ca-ES" dirty="0" err="1"/>
              <a:t>seeds</a:t>
            </a:r>
            <a:r>
              <a:rPr lang="ca-ES" dirty="0"/>
              <a:t> per estació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30E0-6BC7-4882-A3C8-B03300134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244" y="2034321"/>
            <a:ext cx="8779512" cy="3197339"/>
          </a:xfrm>
        </p:spPr>
        <p:txBody>
          <a:bodyPr>
            <a:normAutofit/>
          </a:bodyPr>
          <a:lstStyle/>
          <a:p>
            <a:r>
              <a:rPr lang="ca-ES" dirty="0">
                <a:solidFill>
                  <a:srgbClr val="404040"/>
                </a:solidFill>
              </a:rPr>
              <a:t>Unificar </a:t>
            </a:r>
            <a:r>
              <a:rPr lang="ca-ES" i="1" dirty="0" err="1">
                <a:solidFill>
                  <a:srgbClr val="404040"/>
                </a:solidFill>
              </a:rPr>
              <a:t>hits</a:t>
            </a:r>
            <a:r>
              <a:rPr lang="ca-ES" dirty="0">
                <a:solidFill>
                  <a:srgbClr val="404040"/>
                </a:solidFill>
              </a:rPr>
              <a:t> per formar possibles </a:t>
            </a:r>
            <a:r>
              <a:rPr lang="ca-ES" i="1" dirty="0" err="1">
                <a:solidFill>
                  <a:srgbClr val="404040"/>
                </a:solidFill>
              </a:rPr>
              <a:t>seeds</a:t>
            </a:r>
            <a:r>
              <a:rPr lang="ca-ES" dirty="0">
                <a:solidFill>
                  <a:srgbClr val="404040"/>
                </a:solidFill>
              </a:rPr>
              <a:t> en cada estació.</a:t>
            </a:r>
          </a:p>
          <a:p>
            <a:r>
              <a:rPr lang="ca-ES" dirty="0">
                <a:solidFill>
                  <a:srgbClr val="404040"/>
                </a:solidFill>
              </a:rPr>
              <a:t>Tres fils d'execució, un per cada estació.</a:t>
            </a:r>
          </a:p>
          <a:p>
            <a:r>
              <a:rPr lang="ca-ES" dirty="0">
                <a:solidFill>
                  <a:srgbClr val="404040"/>
                </a:solidFill>
              </a:rPr>
              <a:t>Les </a:t>
            </a:r>
            <a:r>
              <a:rPr lang="ca-ES" i="1" dirty="0" err="1">
                <a:solidFill>
                  <a:srgbClr val="404040"/>
                </a:solidFill>
              </a:rPr>
              <a:t>seeds</a:t>
            </a:r>
            <a:r>
              <a:rPr lang="ca-ES" dirty="0">
                <a:solidFill>
                  <a:srgbClr val="404040"/>
                </a:solidFill>
              </a:rPr>
              <a:t> reconstruïdes per cada un s’afegeixen a un </a:t>
            </a:r>
            <a:r>
              <a:rPr lang="ca-ES" i="1" dirty="0" err="1">
                <a:solidFill>
                  <a:srgbClr val="404040"/>
                </a:solidFill>
              </a:rPr>
              <a:t>index</a:t>
            </a:r>
            <a:r>
              <a:rPr lang="ca-ES" dirty="0">
                <a:solidFill>
                  <a:srgbClr val="404040"/>
                </a:solidFill>
              </a:rPr>
              <a:t> nou amb les següents característiques:</a:t>
            </a:r>
          </a:p>
          <a:p>
            <a:pPr lvl="1"/>
            <a:r>
              <a:rPr lang="ca-ES" dirty="0">
                <a:solidFill>
                  <a:srgbClr val="404040"/>
                </a:solidFill>
              </a:rPr>
              <a:t>Sistema de coordenades amb 3 dimensions:</a:t>
            </a:r>
          </a:p>
          <a:p>
            <a:pPr marL="800100" lvl="2" indent="-342900">
              <a:buFont typeface="+mj-lt"/>
              <a:buAutoNum type="arabicPeriod"/>
            </a:pPr>
            <a:r>
              <a:rPr lang="ca-ES" dirty="0">
                <a:solidFill>
                  <a:srgbClr val="404040"/>
                </a:solidFill>
              </a:rPr>
              <a:t>Posició X en mil·límetres del primer </a:t>
            </a:r>
            <a:r>
              <a:rPr lang="ca-ES" i="1" dirty="0" err="1">
                <a:solidFill>
                  <a:srgbClr val="404040"/>
                </a:solidFill>
              </a:rPr>
              <a:t>hit</a:t>
            </a:r>
            <a:r>
              <a:rPr lang="ca-ES" i="1" dirty="0">
                <a:solidFill>
                  <a:srgbClr val="404040"/>
                </a:solidFill>
              </a:rPr>
              <a:t>.</a:t>
            </a:r>
          </a:p>
          <a:p>
            <a:pPr marL="800100" lvl="2" indent="-342900">
              <a:buFont typeface="+mj-lt"/>
              <a:buAutoNum type="arabicPeriod"/>
            </a:pPr>
            <a:r>
              <a:rPr lang="ca-ES" dirty="0">
                <a:solidFill>
                  <a:srgbClr val="404040"/>
                </a:solidFill>
              </a:rPr>
              <a:t>Predicció de l’altura de la </a:t>
            </a:r>
            <a:r>
              <a:rPr lang="ca-ES" i="1" dirty="0" err="1">
                <a:solidFill>
                  <a:srgbClr val="404040"/>
                </a:solidFill>
              </a:rPr>
              <a:t>seed</a:t>
            </a:r>
            <a:r>
              <a:rPr lang="ca-ES" i="1" dirty="0">
                <a:solidFill>
                  <a:srgbClr val="404040"/>
                </a:solidFill>
              </a:rPr>
              <a:t>.</a:t>
            </a:r>
            <a:endParaRPr lang="ca-ES" dirty="0">
              <a:solidFill>
                <a:srgbClr val="404040"/>
              </a:solidFill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ca-ES" dirty="0">
                <a:solidFill>
                  <a:srgbClr val="404040"/>
                </a:solidFill>
              </a:rPr>
              <a:t>Numero d’estació (0 a 2).</a:t>
            </a:r>
          </a:p>
          <a:p>
            <a:pPr lvl="1"/>
            <a:endParaRPr lang="ca-ES" dirty="0">
              <a:solidFill>
                <a:srgbClr val="404040"/>
              </a:solidFill>
            </a:endParaRPr>
          </a:p>
          <a:p>
            <a:endParaRPr lang="ca-ES" dirty="0">
              <a:solidFill>
                <a:srgbClr val="40404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89B55-500C-453D-908E-0C10084417F3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EF558-2528-4957-A303-6BFCEE38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A097163-1917-434E-B903-2F07B9EB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24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260074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26EE-3B55-445D-B13D-3A11EC1F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1599687"/>
          </a:xfrm>
        </p:spPr>
        <p:txBody>
          <a:bodyPr>
            <a:normAutofit/>
          </a:bodyPr>
          <a:lstStyle/>
          <a:p>
            <a:r>
              <a:rPr lang="ca-ES" dirty="0"/>
              <a:t>Predicció de l’altura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30BA3D-B2A2-4690-BC57-C353C317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807" y="336162"/>
            <a:ext cx="6908615" cy="302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Diagram 14">
                <a:extLst>
                  <a:ext uri="{FF2B5EF4-FFF2-40B4-BE49-F238E27FC236}">
                    <a16:creationId xmlns:a16="http://schemas.microsoft.com/office/drawing/2014/main" id="{DD38633B-E9CF-4B30-A528-7E71C5362C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3815232"/>
                  </p:ext>
                </p:extLst>
              </p:nvPr>
            </p:nvGraphicFramePr>
            <p:xfrm>
              <a:off x="441789" y="3493712"/>
              <a:ext cx="11288487" cy="302812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5" name="Diagram 14">
                <a:extLst>
                  <a:ext uri="{FF2B5EF4-FFF2-40B4-BE49-F238E27FC236}">
                    <a16:creationId xmlns:a16="http://schemas.microsoft.com/office/drawing/2014/main" id="{DD38633B-E9CF-4B30-A528-7E71C5362C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3815232"/>
                  </p:ext>
                </p:extLst>
              </p:nvPr>
            </p:nvGraphicFramePr>
            <p:xfrm>
              <a:off x="441789" y="3493712"/>
              <a:ext cx="11288487" cy="302812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0CC3185-D170-4B97-8E22-1CA83A767014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F3765F-3EDD-4F66-87C0-FD23CE6D0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7F616574-C4EA-435A-96A9-A917568F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25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5167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7EC5F0-FB3B-4825-A8FE-A23B5642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Reconstrucció de </a:t>
            </a:r>
            <a:r>
              <a:rPr lang="ca-ES" dirty="0" err="1"/>
              <a:t>seeds</a:t>
            </a:r>
            <a:r>
              <a:rPr lang="ca-ES" dirty="0"/>
              <a:t> per estació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D30E0-6BC7-4882-A3C8-B03300134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716" y="2062526"/>
                <a:ext cx="8126567" cy="3054905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ca-ES" sz="1600" dirty="0"/>
                  <a:t>Seleccionar tots els </a:t>
                </a:r>
                <a:r>
                  <a:rPr lang="ca-ES" sz="1600" i="1" dirty="0" err="1"/>
                  <a:t>hits</a:t>
                </a:r>
                <a:r>
                  <a:rPr lang="ca-ES" sz="1600" i="1" dirty="0"/>
                  <a:t> </a:t>
                </a:r>
                <a:r>
                  <a:rPr lang="ca-ES" sz="1600" dirty="0"/>
                  <a:t>de </a:t>
                </a:r>
                <a:r>
                  <a:rPr lang="ca-ES" sz="1600" i="1" dirty="0" err="1"/>
                  <a:t>hits_index</a:t>
                </a:r>
                <a:r>
                  <a:rPr lang="ca-ES" sz="1600" dirty="0"/>
                  <a:t> mitjançant les següents coordenades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1600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ca-E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16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ca-E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𝑙𝑎𝑦𝑒𝑟</m:t>
                    </m:r>
                  </m:oMath>
                </a14:m>
                <a:r>
                  <a:rPr lang="ca-E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𝑙𝑎𝑦𝑒𝑟</m:t>
                    </m:r>
                  </m:oMath>
                </a14:m>
                <a:r>
                  <a:rPr lang="ca-ES" sz="1600" dirty="0"/>
                  <a:t>, 0, 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ca-ES" sz="1600" dirty="0"/>
                  <a:t>Per cada un d’aquest: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ca-ES" dirty="0"/>
                  <a:t>Predir mitjançant la projecció bàsica d’una línia la posició de la partícula en les següents capes </a:t>
                </a:r>
                <a:r>
                  <a:rPr lang="ca-ES" i="1" dirty="0"/>
                  <a:t>U-V-X</a:t>
                </a:r>
                <a:r>
                  <a:rPr lang="ca-ES" dirty="0"/>
                  <a:t>.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ca-ES" dirty="0"/>
                  <a:t>Aquests valors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 dirty="0">
                            <a:latin typeface="Cambria Math" panose="02040503050406030204" pitchFamily="18" charset="0"/>
                          </a:rPr>
                          <m:t>𝑃𝑟𝑒𝑑𝑋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 dirty="0">
                            <a:latin typeface="Cambria Math" panose="02040503050406030204" pitchFamily="18" charset="0"/>
                          </a:rPr>
                          <m:t>𝑃𝑟𝑒𝑑𝑋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ca-ES" dirty="0"/>
                  <a:t> 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 dirty="0">
                            <a:latin typeface="Cambria Math" panose="02040503050406030204" pitchFamily="18" charset="0"/>
                          </a:rPr>
                          <m:t>𝑃𝑟𝑒𝑑𝑋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a-ES" dirty="0"/>
                  <a:t> s’utilitzen per accedir al </a:t>
                </a:r>
                <a:r>
                  <a:rPr lang="ca-ES" i="1" dirty="0" err="1"/>
                  <a:t>hits_index</a:t>
                </a:r>
                <a:r>
                  <a:rPr lang="ca-ES" dirty="0"/>
                  <a:t> per obtenir els possibles </a:t>
                </a:r>
                <a:r>
                  <a:rPr lang="ca-ES" i="1" dirty="0" err="1"/>
                  <a:t>hits</a:t>
                </a:r>
                <a:r>
                  <a:rPr lang="ca-ES" dirty="0"/>
                  <a:t> de la partícula en les capes </a:t>
                </a:r>
                <a:r>
                  <a:rPr lang="ca-ES" i="1" dirty="0"/>
                  <a:t>U-V-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a-ES" dirty="0"/>
                  <a:t>:</a:t>
                </a:r>
              </a:p>
              <a:p>
                <a:pPr lvl="2"/>
                <a:r>
                  <a:rPr lang="ca-ES" dirty="0"/>
                  <a:t>Intersecció 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 dirty="0">
                            <a:latin typeface="Cambria Math" panose="02040503050406030204" pitchFamily="18" charset="0"/>
                          </a:rPr>
                          <m:t>𝑃𝑟𝑒𝑑𝑋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 dirty="0">
                            <a:latin typeface="Cambria Math" panose="02040503050406030204" pitchFamily="18" charset="0"/>
                          </a:rPr>
                          <m:t>𝑃𝑟𝑒𝑑𝑋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𝑙𝑖𝑚𝑖𝑡</m:t>
                    </m:r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ca-ES" i="1" dirty="0">
                            <a:latin typeface="Cambria Math" panose="02040503050406030204" pitchFamily="18" charset="0"/>
                          </a:rPr>
                          <m:t>𝑝𝑙𝑎𝑛𝑒𝑐𝑜𝑑𝑒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ca-ES" i="1" dirty="0">
                            <a:latin typeface="Cambria Math" panose="02040503050406030204" pitchFamily="18" charset="0"/>
                          </a:rPr>
                          <m:t>𝑝𝑙𝑎𝑛𝑒𝑐𝑜𝑑𝑒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𝐻𝑖𝑡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𝑧𝑜𝑛𝑒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𝐻𝑖𝑡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𝑧𝑜𝑛𝑒</m:t>
                        </m:r>
                      </m:sub>
                    </m:sSub>
                  </m:oMath>
                </a14:m>
                <a:r>
                  <a:rPr lang="ca-ES" dirty="0"/>
                  <a:t>) amb format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ca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ca-E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D30E0-6BC7-4882-A3C8-B03300134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716" y="2062526"/>
                <a:ext cx="8126567" cy="3054905"/>
              </a:xfrm>
              <a:blipFill>
                <a:blip r:embed="rId2"/>
                <a:stretch>
                  <a:fillRect l="-312" t="-4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BB53AB1-9071-414C-947D-80E9C60DE607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930655-1419-4FBA-94E9-0D9DD138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D52856E-6F31-450D-8605-E9C63EDE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26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31511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7EC5F0-FB3B-4825-A8FE-A23B5642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Reconstrucció de </a:t>
            </a:r>
            <a:r>
              <a:rPr lang="ca-ES" dirty="0" err="1"/>
              <a:t>seeds</a:t>
            </a:r>
            <a:r>
              <a:rPr lang="ca-ES" dirty="0"/>
              <a:t> per estació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D6494-08EF-404F-A4A0-5158B213F7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4084" y="1748583"/>
            <a:ext cx="8743832" cy="37598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6FEF43-5C28-491E-88D9-FD8BC89A9FD6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33877B-253D-4EEC-B579-02B2A2070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E444BE2-DA8A-4989-AEB9-B4BB6A9A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27</a:t>
            </a:fld>
            <a:r>
              <a:rPr lang="en-US" dirty="0"/>
              <a:t>/40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CDD1E1-AAAE-4DE0-8E13-E5BD9262C9DD}"/>
              </a:ext>
            </a:extLst>
          </p:cNvPr>
          <p:cNvCxnSpPr>
            <a:cxnSpLocks/>
          </p:cNvCxnSpPr>
          <p:nvPr/>
        </p:nvCxnSpPr>
        <p:spPr>
          <a:xfrm flipH="1" flipV="1">
            <a:off x="4061460" y="4644390"/>
            <a:ext cx="132471" cy="40265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675D64-BBFA-4C31-8A78-DB380D009B16}"/>
              </a:ext>
            </a:extLst>
          </p:cNvPr>
          <p:cNvCxnSpPr>
            <a:cxnSpLocks/>
          </p:cNvCxnSpPr>
          <p:nvPr/>
        </p:nvCxnSpPr>
        <p:spPr>
          <a:xfrm flipH="1" flipV="1">
            <a:off x="3623310" y="3330984"/>
            <a:ext cx="140970" cy="40121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AD8D20-AD68-4F19-BB5E-F4500F89B5EE}"/>
              </a:ext>
            </a:extLst>
          </p:cNvPr>
          <p:cNvCxnSpPr>
            <a:cxnSpLocks/>
          </p:cNvCxnSpPr>
          <p:nvPr/>
        </p:nvCxnSpPr>
        <p:spPr>
          <a:xfrm flipH="1" flipV="1">
            <a:off x="3160776" y="2000250"/>
            <a:ext cx="155450" cy="395042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51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7EC5F0-FB3B-4825-A8FE-A23B5642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Reconstrucció de </a:t>
            </a:r>
            <a:r>
              <a:rPr lang="ca-ES" dirty="0" err="1"/>
              <a:t>seeds</a:t>
            </a:r>
            <a:r>
              <a:rPr lang="ca-ES" dirty="0"/>
              <a:t> per estació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D6494-08EF-404F-A4A0-5158B213F7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4084" y="1748583"/>
            <a:ext cx="8743832" cy="3759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669E57-EE15-4D49-93F2-C851AB611F56}"/>
              </a:ext>
            </a:extLst>
          </p:cNvPr>
          <p:cNvSpPr/>
          <p:nvPr/>
        </p:nvSpPr>
        <p:spPr>
          <a:xfrm>
            <a:off x="3693795" y="4877641"/>
            <a:ext cx="982980" cy="82874"/>
          </a:xfrm>
          <a:prstGeom prst="rect">
            <a:avLst/>
          </a:prstGeom>
          <a:noFill/>
          <a:ln w="12700">
            <a:solidFill>
              <a:srgbClr val="D41E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FEF43-5C28-491E-88D9-FD8BC89A9FD6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33877B-253D-4EEC-B579-02B2A2070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E444BE2-DA8A-4989-AEB9-B4BB6A9A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28</a:t>
            </a:fld>
            <a:r>
              <a:rPr lang="en-US" dirty="0"/>
              <a:t>/40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939EC4-EB50-4118-BFBF-9B387E7AED82}"/>
              </a:ext>
            </a:extLst>
          </p:cNvPr>
          <p:cNvSpPr/>
          <p:nvPr/>
        </p:nvSpPr>
        <p:spPr>
          <a:xfrm>
            <a:off x="3623310" y="4742478"/>
            <a:ext cx="982980" cy="82874"/>
          </a:xfrm>
          <a:prstGeom prst="rect">
            <a:avLst/>
          </a:prstGeom>
          <a:noFill/>
          <a:ln w="12700">
            <a:solidFill>
              <a:srgbClr val="D41E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125E17-351E-4A8A-AFCC-1FB65082DE6C}"/>
              </a:ext>
            </a:extLst>
          </p:cNvPr>
          <p:cNvSpPr/>
          <p:nvPr/>
        </p:nvSpPr>
        <p:spPr>
          <a:xfrm>
            <a:off x="3569970" y="4603277"/>
            <a:ext cx="982980" cy="82874"/>
          </a:xfrm>
          <a:prstGeom prst="rect">
            <a:avLst/>
          </a:prstGeom>
          <a:noFill/>
          <a:ln w="12700">
            <a:solidFill>
              <a:srgbClr val="D41E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CADCF-91D2-40F8-98B8-C1C2B071C005}"/>
              </a:ext>
            </a:extLst>
          </p:cNvPr>
          <p:cNvSpPr/>
          <p:nvPr/>
        </p:nvSpPr>
        <p:spPr>
          <a:xfrm>
            <a:off x="3272790" y="3551223"/>
            <a:ext cx="982980" cy="82874"/>
          </a:xfrm>
          <a:prstGeom prst="rect">
            <a:avLst/>
          </a:prstGeom>
          <a:noFill/>
          <a:ln w="12700">
            <a:solidFill>
              <a:srgbClr val="D41E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E23CBC3-4369-4FA9-B629-8B343F9BE799}"/>
              </a:ext>
            </a:extLst>
          </p:cNvPr>
          <p:cNvSpPr/>
          <p:nvPr/>
        </p:nvSpPr>
        <p:spPr>
          <a:xfrm>
            <a:off x="3160776" y="3417341"/>
            <a:ext cx="982980" cy="82874"/>
          </a:xfrm>
          <a:prstGeom prst="rect">
            <a:avLst/>
          </a:prstGeom>
          <a:noFill/>
          <a:ln w="12700">
            <a:solidFill>
              <a:srgbClr val="D41E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CDD1E1-AAAE-4DE0-8E13-E5BD9262C9DD}"/>
              </a:ext>
            </a:extLst>
          </p:cNvPr>
          <p:cNvCxnSpPr>
            <a:cxnSpLocks/>
          </p:cNvCxnSpPr>
          <p:nvPr/>
        </p:nvCxnSpPr>
        <p:spPr>
          <a:xfrm flipH="1" flipV="1">
            <a:off x="4061460" y="4644390"/>
            <a:ext cx="132471" cy="40265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490076A-078A-4214-B0D2-277741626144}"/>
              </a:ext>
            </a:extLst>
          </p:cNvPr>
          <p:cNvSpPr/>
          <p:nvPr/>
        </p:nvSpPr>
        <p:spPr>
          <a:xfrm>
            <a:off x="3102483" y="3289547"/>
            <a:ext cx="982980" cy="82874"/>
          </a:xfrm>
          <a:prstGeom prst="rect">
            <a:avLst/>
          </a:prstGeom>
          <a:noFill/>
          <a:ln w="12700">
            <a:solidFill>
              <a:srgbClr val="D41E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02B9B7-4040-4923-B0F1-EF53BE346CFF}"/>
              </a:ext>
            </a:extLst>
          </p:cNvPr>
          <p:cNvSpPr/>
          <p:nvPr/>
        </p:nvSpPr>
        <p:spPr>
          <a:xfrm>
            <a:off x="2781300" y="2231536"/>
            <a:ext cx="982980" cy="82874"/>
          </a:xfrm>
          <a:prstGeom prst="rect">
            <a:avLst/>
          </a:prstGeom>
          <a:noFill/>
          <a:ln w="12700">
            <a:solidFill>
              <a:srgbClr val="D41E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BE487C-4037-4DBD-AB1A-3E93D647DF34}"/>
              </a:ext>
            </a:extLst>
          </p:cNvPr>
          <p:cNvSpPr/>
          <p:nvPr/>
        </p:nvSpPr>
        <p:spPr>
          <a:xfrm>
            <a:off x="2743962" y="2082439"/>
            <a:ext cx="982980" cy="82874"/>
          </a:xfrm>
          <a:prstGeom prst="rect">
            <a:avLst/>
          </a:prstGeom>
          <a:noFill/>
          <a:ln w="12700">
            <a:solidFill>
              <a:srgbClr val="D41E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8A8EBF-0043-44FB-8AD4-DCFE3EDED497}"/>
              </a:ext>
            </a:extLst>
          </p:cNvPr>
          <p:cNvSpPr/>
          <p:nvPr/>
        </p:nvSpPr>
        <p:spPr>
          <a:xfrm>
            <a:off x="2701672" y="1941742"/>
            <a:ext cx="982980" cy="82874"/>
          </a:xfrm>
          <a:prstGeom prst="rect">
            <a:avLst/>
          </a:prstGeom>
          <a:noFill/>
          <a:ln w="12700">
            <a:solidFill>
              <a:srgbClr val="D41E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675D64-BBFA-4C31-8A78-DB380D009B16}"/>
              </a:ext>
            </a:extLst>
          </p:cNvPr>
          <p:cNvCxnSpPr>
            <a:cxnSpLocks/>
          </p:cNvCxnSpPr>
          <p:nvPr/>
        </p:nvCxnSpPr>
        <p:spPr>
          <a:xfrm flipH="1" flipV="1">
            <a:off x="3623310" y="3330984"/>
            <a:ext cx="140970" cy="40121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AD8D20-AD68-4F19-BB5E-F4500F89B5EE}"/>
              </a:ext>
            </a:extLst>
          </p:cNvPr>
          <p:cNvCxnSpPr>
            <a:cxnSpLocks/>
          </p:cNvCxnSpPr>
          <p:nvPr/>
        </p:nvCxnSpPr>
        <p:spPr>
          <a:xfrm flipH="1" flipV="1">
            <a:off x="3160776" y="2000250"/>
            <a:ext cx="155450" cy="395042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C6CAA7-7C97-440F-924B-6B0741D2E600}"/>
              </a:ext>
            </a:extLst>
          </p:cNvPr>
          <p:cNvCxnSpPr>
            <a:cxnSpLocks/>
          </p:cNvCxnSpPr>
          <p:nvPr/>
        </p:nvCxnSpPr>
        <p:spPr>
          <a:xfrm>
            <a:off x="3704082" y="3551223"/>
            <a:ext cx="0" cy="82874"/>
          </a:xfrm>
          <a:prstGeom prst="line">
            <a:avLst/>
          </a:prstGeom>
          <a:ln w="28575">
            <a:solidFill>
              <a:srgbClr val="D41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46D04B-0E67-476E-AB97-7C25614044BB}"/>
              </a:ext>
            </a:extLst>
          </p:cNvPr>
          <p:cNvCxnSpPr>
            <a:cxnSpLocks/>
          </p:cNvCxnSpPr>
          <p:nvPr/>
        </p:nvCxnSpPr>
        <p:spPr>
          <a:xfrm>
            <a:off x="3665982" y="3417341"/>
            <a:ext cx="0" cy="82874"/>
          </a:xfrm>
          <a:prstGeom prst="line">
            <a:avLst/>
          </a:prstGeom>
          <a:ln w="28575">
            <a:solidFill>
              <a:srgbClr val="D41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19DDA1-4A15-4B57-B385-F9343022FFEF}"/>
              </a:ext>
            </a:extLst>
          </p:cNvPr>
          <p:cNvCxnSpPr>
            <a:cxnSpLocks/>
          </p:cNvCxnSpPr>
          <p:nvPr/>
        </p:nvCxnSpPr>
        <p:spPr>
          <a:xfrm>
            <a:off x="3623310" y="3289547"/>
            <a:ext cx="0" cy="82874"/>
          </a:xfrm>
          <a:prstGeom prst="line">
            <a:avLst/>
          </a:prstGeom>
          <a:ln w="28575">
            <a:solidFill>
              <a:srgbClr val="D41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D5AB1D-2769-493A-B3E2-FC8C912ABBE7}"/>
              </a:ext>
            </a:extLst>
          </p:cNvPr>
          <p:cNvCxnSpPr>
            <a:cxnSpLocks/>
          </p:cNvCxnSpPr>
          <p:nvPr/>
        </p:nvCxnSpPr>
        <p:spPr>
          <a:xfrm>
            <a:off x="3253740" y="2231536"/>
            <a:ext cx="0" cy="82874"/>
          </a:xfrm>
          <a:prstGeom prst="line">
            <a:avLst/>
          </a:prstGeom>
          <a:ln w="28575">
            <a:solidFill>
              <a:srgbClr val="D41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BF5F84-FEFE-453E-B5E3-955FE38F84D4}"/>
              </a:ext>
            </a:extLst>
          </p:cNvPr>
          <p:cNvCxnSpPr>
            <a:cxnSpLocks/>
          </p:cNvCxnSpPr>
          <p:nvPr/>
        </p:nvCxnSpPr>
        <p:spPr>
          <a:xfrm>
            <a:off x="3200400" y="2082439"/>
            <a:ext cx="0" cy="82874"/>
          </a:xfrm>
          <a:prstGeom prst="line">
            <a:avLst/>
          </a:prstGeom>
          <a:ln w="28575">
            <a:solidFill>
              <a:srgbClr val="D41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F09EE7-0D06-4C7F-866B-3CDDE47A19C3}"/>
              </a:ext>
            </a:extLst>
          </p:cNvPr>
          <p:cNvCxnSpPr>
            <a:cxnSpLocks/>
          </p:cNvCxnSpPr>
          <p:nvPr/>
        </p:nvCxnSpPr>
        <p:spPr>
          <a:xfrm>
            <a:off x="3158871" y="1941742"/>
            <a:ext cx="0" cy="82874"/>
          </a:xfrm>
          <a:prstGeom prst="line">
            <a:avLst/>
          </a:prstGeom>
          <a:ln w="28575">
            <a:solidFill>
              <a:srgbClr val="D41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1813A2-FF0B-4D8D-A1FC-5D03DF8C2A91}"/>
              </a:ext>
            </a:extLst>
          </p:cNvPr>
          <p:cNvCxnSpPr>
            <a:cxnSpLocks/>
          </p:cNvCxnSpPr>
          <p:nvPr/>
        </p:nvCxnSpPr>
        <p:spPr>
          <a:xfrm>
            <a:off x="4061460" y="4603277"/>
            <a:ext cx="0" cy="82874"/>
          </a:xfrm>
          <a:prstGeom prst="line">
            <a:avLst/>
          </a:prstGeom>
          <a:ln w="28575">
            <a:solidFill>
              <a:srgbClr val="D41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E3A4E2-D7F8-407D-A5F4-899755349830}"/>
              </a:ext>
            </a:extLst>
          </p:cNvPr>
          <p:cNvCxnSpPr>
            <a:cxnSpLocks/>
          </p:cNvCxnSpPr>
          <p:nvPr/>
        </p:nvCxnSpPr>
        <p:spPr>
          <a:xfrm>
            <a:off x="4105275" y="4742478"/>
            <a:ext cx="0" cy="82874"/>
          </a:xfrm>
          <a:prstGeom prst="line">
            <a:avLst/>
          </a:prstGeom>
          <a:ln w="28575">
            <a:solidFill>
              <a:srgbClr val="D41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508DF6-252A-4061-819D-4A3E7AC54C30}"/>
              </a:ext>
            </a:extLst>
          </p:cNvPr>
          <p:cNvCxnSpPr>
            <a:cxnSpLocks/>
          </p:cNvCxnSpPr>
          <p:nvPr/>
        </p:nvCxnSpPr>
        <p:spPr>
          <a:xfrm>
            <a:off x="4143756" y="4877641"/>
            <a:ext cx="0" cy="82874"/>
          </a:xfrm>
          <a:prstGeom prst="line">
            <a:avLst/>
          </a:prstGeom>
          <a:ln w="28575">
            <a:solidFill>
              <a:srgbClr val="D41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45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D30E0-6BC7-4882-A3C8-B03300134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6244" y="2089106"/>
                <a:ext cx="8779512" cy="3108536"/>
              </a:xfrm>
            </p:spPr>
            <p:txBody>
              <a:bodyPr>
                <a:noAutofit/>
              </a:bodyPr>
              <a:lstStyle/>
              <a:p>
                <a:pPr marL="571500" lvl="1" indent="-342900">
                  <a:buFont typeface="+mj-lt"/>
                  <a:buAutoNum type="arabicPeriod" startAt="3"/>
                </a:pPr>
                <a:r>
                  <a:rPr lang="ca-ES" dirty="0"/>
                  <a:t> Un cop obtingut els </a:t>
                </a:r>
                <a:r>
                  <a:rPr lang="ca-ES" i="1" dirty="0" err="1"/>
                  <a:t>hits</a:t>
                </a:r>
                <a:r>
                  <a:rPr lang="ca-ES" dirty="0"/>
                  <a:t> per cada capa: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ca-ES" dirty="0"/>
                  <a:t>Si en alguna no n’ha retornat cap, es creen </a:t>
                </a:r>
                <a:r>
                  <a:rPr lang="ca-ES" i="1" dirty="0" err="1"/>
                  <a:t>seeds</a:t>
                </a:r>
                <a:r>
                  <a:rPr lang="ca-ES" dirty="0"/>
                  <a:t> incompletes.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ca-ES" dirty="0"/>
                  <a:t>En cas de tenir un nombre major a 0 de </a:t>
                </a:r>
                <a:r>
                  <a:rPr lang="ca-ES" i="1" dirty="0" err="1"/>
                  <a:t>hits</a:t>
                </a:r>
                <a:r>
                  <a:rPr lang="ca-ES" dirty="0"/>
                  <a:t> per cada capa, es calcula l’altura de cada possible combinació i es formen possibles </a:t>
                </a:r>
                <a:r>
                  <a:rPr lang="ca-ES" i="1" dirty="0" err="1"/>
                  <a:t>seeds</a:t>
                </a:r>
                <a:r>
                  <a:rPr lang="ca-ES" dirty="0"/>
                  <a:t>.  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ca-ES" dirty="0"/>
                  <a:t>Totes aquestes que hi hagi una diferència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 dirty="0"/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s-E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 dirty="0"/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ca-ES" i="1" dirty="0"/>
                  <a:t> </a:t>
                </a:r>
                <a:r>
                  <a:rPr lang="ca-ES" dirty="0"/>
                  <a:t>major a </a:t>
                </a:r>
                <a:r>
                  <a:rPr lang="ca-ES" i="1" dirty="0"/>
                  <a:t>50 mm</a:t>
                </a:r>
                <a:r>
                  <a:rPr lang="ca-ES" dirty="0"/>
                  <a:t> son descartades. </a:t>
                </a:r>
              </a:p>
              <a:p>
                <a:pPr marL="571500" lvl="1" indent="-342900">
                  <a:buFont typeface="+mj-lt"/>
                  <a:buAutoNum type="arabicPeriod" startAt="3"/>
                </a:pPr>
                <a:r>
                  <a:rPr lang="ca-ES" dirty="0"/>
                  <a:t>Se selecciona la </a:t>
                </a:r>
                <a:r>
                  <a:rPr lang="ca-ES" i="1" dirty="0" err="1"/>
                  <a:t>seed</a:t>
                </a:r>
                <a:r>
                  <a:rPr lang="ca-ES" dirty="0"/>
                  <a:t> que millor probabilitat de combinació valida té mitjançant el model d’ANN anomenat </a:t>
                </a:r>
                <a:r>
                  <a:rPr lang="ca-ES" i="1" dirty="0" err="1"/>
                  <a:t>seed_station_validation</a:t>
                </a:r>
                <a:r>
                  <a:rPr lang="ca-ES" i="1" dirty="0"/>
                  <a:t>.</a:t>
                </a:r>
                <a:r>
                  <a:rPr lang="ca-ES" dirty="0"/>
                  <a:t> </a:t>
                </a:r>
              </a:p>
              <a:p>
                <a:pPr marL="571500" lvl="1" indent="-342900">
                  <a:buFont typeface="+mj-lt"/>
                  <a:buAutoNum type="arabicPeriod" startAt="3"/>
                </a:pPr>
                <a:r>
                  <a:rPr lang="ca-ES" dirty="0"/>
                  <a:t>En cas d’obtenir una probabilitat major al 20%, s’introdueix en </a:t>
                </a:r>
                <a:r>
                  <a:rPr lang="ca-ES" dirty="0" err="1"/>
                  <a:t>l’index</a:t>
                </a:r>
                <a:r>
                  <a:rPr lang="ca-ES" dirty="0"/>
                  <a:t> </a:t>
                </a:r>
                <a:r>
                  <a:rPr lang="ca-ES" i="1" dirty="0" err="1"/>
                  <a:t>seeds_index</a:t>
                </a:r>
                <a:r>
                  <a:rPr lang="ca-ES" i="1" dirty="0"/>
                  <a:t>.</a:t>
                </a:r>
                <a:endParaRPr lang="ca-ES" dirty="0"/>
              </a:p>
              <a:p>
                <a:pPr lvl="1"/>
                <a:endParaRPr lang="ca-ES" dirty="0">
                  <a:solidFill>
                    <a:srgbClr val="404040"/>
                  </a:solidFill>
                </a:endParaRPr>
              </a:p>
              <a:p>
                <a:endParaRPr lang="ca-ES" sz="1600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D30E0-6BC7-4882-A3C8-B03300134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6244" y="2089106"/>
                <a:ext cx="8779512" cy="3108536"/>
              </a:xfrm>
              <a:blipFill>
                <a:blip r:embed="rId2"/>
                <a:stretch>
                  <a:fillRect t="-588" r="-903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87AC0AE-A8C2-443F-9578-78BA8A80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Reconstrucció de </a:t>
            </a:r>
            <a:r>
              <a:rPr lang="ca-ES" dirty="0" err="1"/>
              <a:t>seeds</a:t>
            </a:r>
            <a:r>
              <a:rPr lang="ca-ES" dirty="0"/>
              <a:t> per estació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F9FF7-303F-4B99-AAA7-964205AABAE0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18D92F-F137-45C4-9AAA-9AFB852C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C7635BF2-2B35-40D5-AC96-D5DA0372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29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31731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tent Placeholder 68">
            <a:extLst>
              <a:ext uri="{FF2B5EF4-FFF2-40B4-BE49-F238E27FC236}">
                <a16:creationId xmlns:a16="http://schemas.microsoft.com/office/drawing/2014/main" id="{97994AFE-11EE-43A2-817D-39C3E4B96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95" y="2684235"/>
            <a:ext cx="3044952" cy="3255252"/>
          </a:xfrm>
        </p:spPr>
        <p:txBody>
          <a:bodyPr>
            <a:normAutofit/>
          </a:bodyPr>
          <a:lstStyle/>
          <a:p>
            <a:r>
              <a:rPr lang="en-US" sz="1600" dirty="0"/>
              <a:t>CERN – </a:t>
            </a:r>
            <a:r>
              <a:rPr lang="fr-FR" sz="1600" i="1" dirty="0"/>
              <a:t>Conseil Européen pour la Recherche Nucléaire. </a:t>
            </a:r>
          </a:p>
          <a:p>
            <a:r>
              <a:rPr lang="ca-ES" sz="1600" dirty="0"/>
              <a:t>El LHC (en angles </a:t>
            </a:r>
            <a:r>
              <a:rPr lang="ca-ES" sz="1600" dirty="0" err="1"/>
              <a:t>Large</a:t>
            </a:r>
            <a:r>
              <a:rPr lang="ca-ES" sz="1600" dirty="0"/>
              <a:t> </a:t>
            </a:r>
            <a:r>
              <a:rPr lang="ca-ES" sz="1600" dirty="0" err="1"/>
              <a:t>Hadron</a:t>
            </a:r>
            <a:r>
              <a:rPr lang="ca-ES" sz="1600" dirty="0"/>
              <a:t> </a:t>
            </a:r>
            <a:r>
              <a:rPr lang="ca-ES" sz="1600" dirty="0" err="1"/>
              <a:t>Collider</a:t>
            </a:r>
            <a:r>
              <a:rPr lang="ca-ES" sz="1600" dirty="0"/>
              <a:t>) és el col·lisionador de partícules més gran i poderós del món.</a:t>
            </a:r>
          </a:p>
          <a:p>
            <a:r>
              <a:rPr lang="ca-ES" sz="1600" dirty="0"/>
              <a:t>Túnel</a:t>
            </a:r>
            <a:r>
              <a:rPr lang="en-GB" sz="1600" dirty="0"/>
              <a:t> de 27 km de </a:t>
            </a:r>
            <a:r>
              <a:rPr lang="ca-ES" sz="1600" dirty="0"/>
              <a:t>circumferència</a:t>
            </a:r>
            <a:r>
              <a:rPr lang="en-GB" sz="1600" dirty="0"/>
              <a:t> </a:t>
            </a:r>
            <a:r>
              <a:rPr lang="ca-ES" sz="1600" dirty="0"/>
              <a:t>situat</a:t>
            </a:r>
            <a:r>
              <a:rPr lang="fr-FR" sz="1600" dirty="0"/>
              <a:t> entre les </a:t>
            </a:r>
            <a:r>
              <a:rPr lang="ca-ES" sz="1600" dirty="0"/>
              <a:t>fronteres</a:t>
            </a:r>
            <a:r>
              <a:rPr lang="fr-FR" sz="1600" dirty="0"/>
              <a:t> de </a:t>
            </a:r>
            <a:r>
              <a:rPr lang="ca-ES" sz="1600" dirty="0"/>
              <a:t>França</a:t>
            </a:r>
            <a:r>
              <a:rPr lang="fr-FR" sz="1600" dirty="0"/>
              <a:t> i </a:t>
            </a:r>
            <a:r>
              <a:rPr lang="ca-ES" sz="1600" dirty="0"/>
              <a:t>Suïssa</a:t>
            </a:r>
          </a:p>
          <a:p>
            <a:r>
              <a:rPr lang="ca-ES" sz="1600" dirty="0"/>
              <a:t>Detectors principals son ATLAS, CMS, ALICE i </a:t>
            </a:r>
            <a:r>
              <a:rPr lang="ca-ES" sz="1600" dirty="0" err="1"/>
              <a:t>LHCb</a:t>
            </a:r>
            <a:r>
              <a:rPr lang="ca-ES" sz="1600" dirty="0"/>
              <a:t>.</a:t>
            </a:r>
          </a:p>
        </p:txBody>
      </p:sp>
      <p:pic>
        <p:nvPicPr>
          <p:cNvPr id="52" name="Picture 51" descr="A view of a mountain&#10;&#10;Description automatically generated">
            <a:extLst>
              <a:ext uri="{FF2B5EF4-FFF2-40B4-BE49-F238E27FC236}">
                <a16:creationId xmlns:a16="http://schemas.microsoft.com/office/drawing/2014/main" id="{2F98F83F-8AF6-4D3B-927F-793A7DD79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" r="-507"/>
          <a:stretch/>
        </p:blipFill>
        <p:spPr>
          <a:xfrm>
            <a:off x="3391712" y="203205"/>
            <a:ext cx="8643093" cy="6451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4F5D3-C652-48D0-8779-D30E348E6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" b="89776" l="1875" r="95703">
                        <a14:foregroundMark x1="15625" y1="50719" x2="15625" y2="50719"/>
                        <a14:foregroundMark x1="2031" y1="41613" x2="2031" y2="41613"/>
                        <a14:foregroundMark x1="6328" y1="36821" x2="6328" y2="36821"/>
                        <a14:foregroundMark x1="20625" y1="34984" x2="20625" y2="34984"/>
                        <a14:foregroundMark x1="32031" y1="35383" x2="32031" y2="35383"/>
                        <a14:foregroundMark x1="50313" y1="33147" x2="50313" y2="33147"/>
                        <a14:foregroundMark x1="33125" y1="16693" x2="33125" y2="16693"/>
                        <a14:foregroundMark x1="42031" y1="3195" x2="42031" y2="3195"/>
                        <a14:foregroundMark x1="88516" y1="19649" x2="88516" y2="19649"/>
                        <a14:foregroundMark x1="67813" y1="77476" x2="67813" y2="77476"/>
                        <a14:foregroundMark x1="80703" y1="86262" x2="80703" y2="86262"/>
                        <a14:foregroundMark x1="33125" y1="88419" x2="33125" y2="88419"/>
                        <a14:foregroundMark x1="35234" y1="77077" x2="35234" y2="77077"/>
                        <a14:foregroundMark x1="81797" y1="89856" x2="81797" y2="89856"/>
                        <a14:foregroundMark x1="95703" y1="958" x2="95703" y2="958"/>
                      </a14:backgroundRemoval>
                    </a14:imgEffect>
                  </a14:imgLayer>
                </a14:imgProps>
              </a:ext>
            </a:extLst>
          </a:blip>
          <a:srcRect r="8" b="8685"/>
          <a:stretch/>
        </p:blipFill>
        <p:spPr>
          <a:xfrm>
            <a:off x="880993" y="637884"/>
            <a:ext cx="1597356" cy="14259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402313B-1A65-4F79-B02B-40E7E9794B03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2B0FC13-A74A-4241-96D2-965CEED50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15885404-8793-4C40-BE12-E9ACC02A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539494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7AC0AE-A8C2-443F-9578-78BA8A80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Reconstrucció de </a:t>
            </a:r>
            <a:r>
              <a:rPr lang="ca-ES" dirty="0" err="1"/>
              <a:t>seeds</a:t>
            </a:r>
            <a:r>
              <a:rPr lang="ca-ES" dirty="0"/>
              <a:t> per estació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6569C-DE29-EA4A-A1A0-42279C1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99" y="1790669"/>
            <a:ext cx="6531601" cy="3684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D37F924-7F89-674A-9666-74373465491A}"/>
                  </a:ext>
                </a:extLst>
              </p:cNvPr>
              <p:cNvSpPr/>
              <p:nvPr/>
            </p:nvSpPr>
            <p:spPr>
              <a:xfrm>
                <a:off x="7126585" y="3041001"/>
                <a:ext cx="1932004" cy="468000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dirty="0"/>
                            <m:t>Y</m:t>
                          </m:r>
                        </m:e>
                        <m:sub>
                          <m:sSub>
                            <m:sSub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s-ES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dirty="0"/>
                            <m:t>Y</m:t>
                          </m:r>
                        </m:e>
                        <m:sub>
                          <m:sSub>
                            <m:sSub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s-E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D37F924-7F89-674A-9666-743734654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585" y="3041001"/>
                <a:ext cx="1932004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58244B1-CF82-4B01-BDD2-2E94C39C3DBF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563F9-ABB0-4557-B648-C7307B842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D63ECEF4-F683-4E47-9CE7-53A0E768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30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06586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D30E0-6BC7-4882-A3C8-B03300134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06244" y="2089106"/>
                <a:ext cx="8779512" cy="3108536"/>
              </a:xfrm>
            </p:spPr>
            <p:txBody>
              <a:bodyPr>
                <a:noAutofit/>
              </a:bodyPr>
              <a:lstStyle/>
              <a:p>
                <a:pPr marL="571500" lvl="1" indent="-342900">
                  <a:buFont typeface="+mj-lt"/>
                  <a:buAutoNum type="arabicPeriod" startAt="3"/>
                </a:pPr>
                <a:r>
                  <a:rPr lang="ca-ES" dirty="0"/>
                  <a:t> Un cop obtingut els </a:t>
                </a:r>
                <a:r>
                  <a:rPr lang="ca-ES" i="1" dirty="0" err="1"/>
                  <a:t>hits</a:t>
                </a:r>
                <a:r>
                  <a:rPr lang="ca-ES" dirty="0"/>
                  <a:t> per cada capa: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ca-ES" dirty="0"/>
                  <a:t>Si en alguna no n’ha retornat cap, es creen </a:t>
                </a:r>
                <a:r>
                  <a:rPr lang="ca-ES" i="1" dirty="0" err="1"/>
                  <a:t>seeds</a:t>
                </a:r>
                <a:r>
                  <a:rPr lang="ca-ES" dirty="0"/>
                  <a:t> incompletes.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ca-ES" dirty="0"/>
                  <a:t>En cas de tenir un nombre major a 0 de </a:t>
                </a:r>
                <a:r>
                  <a:rPr lang="ca-ES" i="1" dirty="0" err="1"/>
                  <a:t>hits</a:t>
                </a:r>
                <a:r>
                  <a:rPr lang="ca-ES" dirty="0"/>
                  <a:t> per cada capa, es calcula l’altura de cada possible combinació i es formen possibles </a:t>
                </a:r>
                <a:r>
                  <a:rPr lang="ca-ES" i="1" dirty="0" err="1"/>
                  <a:t>seeds</a:t>
                </a:r>
                <a:r>
                  <a:rPr lang="ca-ES" dirty="0"/>
                  <a:t>.  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ca-ES" dirty="0"/>
                  <a:t>Totes aquestes que hi hagi una diferència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 dirty="0"/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s-E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ES" dirty="0"/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ca-ES" i="1" dirty="0"/>
                  <a:t> </a:t>
                </a:r>
                <a:r>
                  <a:rPr lang="ca-ES" dirty="0"/>
                  <a:t>major a </a:t>
                </a:r>
                <a:r>
                  <a:rPr lang="ca-ES" i="1" dirty="0"/>
                  <a:t>50 mm</a:t>
                </a:r>
                <a:r>
                  <a:rPr lang="ca-ES" dirty="0"/>
                  <a:t> son descartades. </a:t>
                </a:r>
              </a:p>
              <a:p>
                <a:pPr marL="571500" lvl="1" indent="-342900">
                  <a:buFont typeface="+mj-lt"/>
                  <a:buAutoNum type="arabicPeriod" startAt="3"/>
                </a:pPr>
                <a:r>
                  <a:rPr lang="ca-ES" dirty="0"/>
                  <a:t>Se selecciona la </a:t>
                </a:r>
                <a:r>
                  <a:rPr lang="ca-ES" i="1" dirty="0" err="1"/>
                  <a:t>seed</a:t>
                </a:r>
                <a:r>
                  <a:rPr lang="ca-ES" dirty="0"/>
                  <a:t> que millor probabilitat de combinació valida té mitjançant el model d’ANN anomenat </a:t>
                </a:r>
                <a:r>
                  <a:rPr lang="ca-ES" i="1" dirty="0" err="1"/>
                  <a:t>seed_station_validation</a:t>
                </a:r>
                <a:r>
                  <a:rPr lang="ca-ES" i="1" dirty="0"/>
                  <a:t>.</a:t>
                </a:r>
                <a:r>
                  <a:rPr lang="ca-ES" dirty="0"/>
                  <a:t> </a:t>
                </a:r>
              </a:p>
              <a:p>
                <a:pPr marL="571500" lvl="1" indent="-342900">
                  <a:buFont typeface="+mj-lt"/>
                  <a:buAutoNum type="arabicPeriod" startAt="3"/>
                </a:pPr>
                <a:r>
                  <a:rPr lang="ca-ES" dirty="0"/>
                  <a:t>En cas d’obtenir una probabilitat major al 20%, s’introdueix en </a:t>
                </a:r>
                <a:r>
                  <a:rPr lang="ca-ES" dirty="0" err="1"/>
                  <a:t>l’index</a:t>
                </a:r>
                <a:r>
                  <a:rPr lang="ca-ES" dirty="0"/>
                  <a:t> </a:t>
                </a:r>
                <a:r>
                  <a:rPr lang="ca-ES" i="1" dirty="0" err="1"/>
                  <a:t>seeds_index</a:t>
                </a:r>
                <a:r>
                  <a:rPr lang="ca-ES" i="1" dirty="0"/>
                  <a:t>.</a:t>
                </a:r>
                <a:endParaRPr lang="ca-ES" dirty="0"/>
              </a:p>
              <a:p>
                <a:pPr lvl="1"/>
                <a:endParaRPr lang="ca-ES" dirty="0">
                  <a:solidFill>
                    <a:srgbClr val="404040"/>
                  </a:solidFill>
                </a:endParaRPr>
              </a:p>
              <a:p>
                <a:endParaRPr lang="ca-ES" sz="1600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D30E0-6BC7-4882-A3C8-B03300134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6244" y="2089106"/>
                <a:ext cx="8779512" cy="3108536"/>
              </a:xfrm>
              <a:blipFill>
                <a:blip r:embed="rId2"/>
                <a:stretch>
                  <a:fillRect t="-588" r="-903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87AC0AE-A8C2-443F-9578-78BA8A80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Reconstrucció de </a:t>
            </a:r>
            <a:r>
              <a:rPr lang="ca-ES" dirty="0" err="1"/>
              <a:t>seeds</a:t>
            </a:r>
            <a:r>
              <a:rPr lang="ca-ES" dirty="0"/>
              <a:t> per estació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0093E-7FF0-415A-9687-7579F09F5968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234695-FB04-4C05-808F-5D429453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36C2A4A-80C1-4B12-B47F-FF319629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31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004758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C24EE-4F2B-4192-A1FC-C6D131E5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ca-ES" dirty="0"/>
              <a:t>visió general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3F3F39-8EE9-409F-864C-B76181F95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673454"/>
              </p:ext>
            </p:extLst>
          </p:nvPr>
        </p:nvGraphicFramePr>
        <p:xfrm>
          <a:off x="1771965" y="2216631"/>
          <a:ext cx="8648069" cy="2832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E4749B0-5287-4F41-A62F-7ECBC60E5C8C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215C0E-427A-4212-8C2B-4C21ACBF0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00C3F48-50CF-48F7-BA1D-5D8D64CC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32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472646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F2F32-498B-4FE5-8447-6B5C955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s-ES" dirty="0" err="1"/>
              <a:t>Unficació</a:t>
            </a:r>
            <a:r>
              <a:rPr lang="es-ES" dirty="0"/>
              <a:t> de </a:t>
            </a:r>
            <a:r>
              <a:rPr lang="es-ES" dirty="0" err="1"/>
              <a:t>seeds</a:t>
            </a:r>
            <a:endParaRPr lang="ca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B758E-41A5-4340-BF09-DBE3E4852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4831" y="2033569"/>
                <a:ext cx="8779512" cy="357627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ca-ES" sz="1600" dirty="0">
                    <a:solidFill>
                      <a:srgbClr val="404040"/>
                    </a:solidFill>
                  </a:rPr>
                  <a:t>Obtenir totes les </a:t>
                </a:r>
                <a:r>
                  <a:rPr lang="ca-ES" sz="1600" i="1" dirty="0" err="1">
                    <a:solidFill>
                      <a:srgbClr val="404040"/>
                    </a:solidFill>
                  </a:rPr>
                  <a:t>seeds</a:t>
                </a:r>
                <a:r>
                  <a:rPr lang="ca-ES" sz="1600" dirty="0">
                    <a:solidFill>
                      <a:srgbClr val="404040"/>
                    </a:solidFill>
                  </a:rPr>
                  <a:t> de la primera estació del </a:t>
                </a:r>
                <a:r>
                  <a:rPr lang="ca-ES" sz="1600" i="1" dirty="0" err="1">
                    <a:solidFill>
                      <a:srgbClr val="404040"/>
                    </a:solidFill>
                  </a:rPr>
                  <a:t>rtree</a:t>
                </a:r>
                <a:r>
                  <a:rPr lang="ca-ES" sz="1600" dirty="0">
                    <a:solidFill>
                      <a:srgbClr val="404040"/>
                    </a:solidFill>
                  </a:rPr>
                  <a:t> anomenat </a:t>
                </a:r>
                <a:r>
                  <a:rPr lang="ca-ES" sz="1600" i="1" dirty="0" err="1">
                    <a:solidFill>
                      <a:srgbClr val="404040"/>
                    </a:solidFill>
                  </a:rPr>
                  <a:t>index_seeds</a:t>
                </a:r>
                <a:r>
                  <a:rPr lang="ca-ES" sz="1600" dirty="0">
                    <a:solidFill>
                      <a:srgbClr val="404040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ca-ES" sz="1600" dirty="0">
                    <a:solidFill>
                      <a:srgbClr val="404040"/>
                    </a:solidFill>
                  </a:rPr>
                  <a:t>Per cada una d’aquestes: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ca-ES" dirty="0">
                    <a:solidFill>
                      <a:srgbClr val="404040"/>
                    </a:solidFill>
                  </a:rPr>
                  <a:t>Si el 25% dels </a:t>
                </a:r>
                <a:r>
                  <a:rPr lang="ca-ES" dirty="0" err="1">
                    <a:solidFill>
                      <a:srgbClr val="404040"/>
                    </a:solidFill>
                  </a:rPr>
                  <a:t>hits</a:t>
                </a:r>
                <a:r>
                  <a:rPr lang="ca-ES" dirty="0">
                    <a:solidFill>
                      <a:srgbClr val="404040"/>
                    </a:solidFill>
                  </a:rPr>
                  <a:t> que conté ja han estat escollits per traces completes, es descarta.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ca-ES" dirty="0">
                    <a:solidFill>
                      <a:srgbClr val="404040"/>
                    </a:solidFill>
                  </a:rPr>
                  <a:t>En cas contrari, es fa una predicció de la posició del primer </a:t>
                </a:r>
                <a:r>
                  <a:rPr lang="ca-ES" i="1" dirty="0" err="1">
                    <a:solidFill>
                      <a:srgbClr val="404040"/>
                    </a:solidFill>
                  </a:rPr>
                  <a:t>hit</a:t>
                </a:r>
                <a:r>
                  <a:rPr lang="ca-ES" dirty="0">
                    <a:solidFill>
                      <a:srgbClr val="404040"/>
                    </a:solidFill>
                  </a:rPr>
                  <a:t> de la </a:t>
                </a:r>
                <a:r>
                  <a:rPr lang="ca-ES" i="1" dirty="0" err="1">
                    <a:solidFill>
                      <a:srgbClr val="404040"/>
                    </a:solidFill>
                  </a:rPr>
                  <a:t>seed</a:t>
                </a:r>
                <a:r>
                  <a:rPr lang="ca-ES" dirty="0">
                    <a:solidFill>
                      <a:srgbClr val="404040"/>
                    </a:solidFill>
                  </a:rPr>
                  <a:t> en la següent estació mitjançant la projecció d’una línia.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ca-ES" dirty="0">
                    <a:solidFill>
                      <a:srgbClr val="404040"/>
                    </a:solidFill>
                  </a:rPr>
                  <a:t>A partir del valor, es realitza una intersecció en l’arbre utilitzant rangs determinats:</a:t>
                </a:r>
              </a:p>
              <a:p>
                <a:pPr lvl="2"/>
                <a:r>
                  <a:rPr lang="es-ES" dirty="0"/>
                  <a:t>(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𝑃𝑟𝑒𝑑𝑋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−100</m:t>
                    </m:r>
                  </m:oMath>
                </a14:m>
                <a:r>
                  <a:rPr lang="es-ES" dirty="0"/>
                  <a:t>,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𝑃𝑟𝑒𝑑𝑋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+ 100</m:t>
                    </m:r>
                  </m:oMath>
                </a14:m>
                <a:r>
                  <a:rPr lang="es-ES" dirty="0"/>
                  <a:t>,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− 150</m:t>
                    </m:r>
                  </m:oMath>
                </a14:m>
                <a:r>
                  <a:rPr lang="es-ES" dirty="0"/>
                  <a:t>, 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 + 150</m:t>
                    </m:r>
                  </m:oMath>
                </a14:m>
                <a:r>
                  <a:rPr lang="es-ES" dirty="0"/>
                  <a:t>,  1,  1) </a:t>
                </a:r>
                <a:r>
                  <a:rPr lang="ca-ES" dirty="0"/>
                  <a:t>amb format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ca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ca-E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ca-ES" dirty="0"/>
                  <a:t>)</a:t>
                </a:r>
                <a:endParaRPr lang="es-ES" dirty="0"/>
              </a:p>
              <a:p>
                <a:pPr lvl="2"/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s-E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dirty="0"/>
                              <m:t>Y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s-ES" dirty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dirty="0"/>
                              <m:t>Y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ES" dirty="0"/>
                  <a:t> </a:t>
                </a:r>
              </a:p>
              <a:p>
                <a:pPr lvl="2"/>
                <a:endParaRPr lang="es-E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B758E-41A5-4340-BF09-DBE3E4852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4831" y="2033569"/>
                <a:ext cx="8779512" cy="3576275"/>
              </a:xfrm>
              <a:blipFill>
                <a:blip r:embed="rId2"/>
                <a:stretch>
                  <a:fillRect l="-289" t="-353" r="-72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3C003B5-B0A5-46A4-ACBE-C6F883BA8612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1BAD2C-98D6-443F-A898-A0D01ED5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01A31FC-265F-48E0-8624-59A344EB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33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496676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F2F32-498B-4FE5-8447-6B5C955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s-ES" dirty="0" err="1"/>
              <a:t>Unficació</a:t>
            </a:r>
            <a:r>
              <a:rPr lang="es-ES" dirty="0"/>
              <a:t> de </a:t>
            </a:r>
            <a:r>
              <a:rPr lang="es-ES" dirty="0" err="1"/>
              <a:t>seeds</a:t>
            </a:r>
            <a:endParaRPr lang="ca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758E-41A5-4340-BF09-DBE3E485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059" y="1857955"/>
            <a:ext cx="8437882" cy="3550072"/>
          </a:xfrm>
        </p:spPr>
        <p:txBody>
          <a:bodyPr>
            <a:normAutofit/>
          </a:bodyPr>
          <a:lstStyle/>
          <a:p>
            <a:pPr marL="571500" lvl="1" indent="-342900">
              <a:buFont typeface="+mj-lt"/>
              <a:buAutoNum type="arabicPeriod" startAt="4"/>
            </a:pPr>
            <a:r>
              <a:rPr lang="ca-ES" dirty="0">
                <a:solidFill>
                  <a:srgbClr val="404040"/>
                </a:solidFill>
              </a:rPr>
              <a:t>De tots els </a:t>
            </a:r>
            <a:r>
              <a:rPr lang="ca-ES" i="1" dirty="0" err="1">
                <a:solidFill>
                  <a:srgbClr val="404040"/>
                </a:solidFill>
              </a:rPr>
              <a:t>seeds</a:t>
            </a:r>
            <a:r>
              <a:rPr lang="ca-ES" dirty="0">
                <a:solidFill>
                  <a:srgbClr val="404040"/>
                </a:solidFill>
              </a:rPr>
              <a:t> obtinguts per la </a:t>
            </a:r>
            <a:r>
              <a:rPr lang="ca-ES" i="1" dirty="0">
                <a:solidFill>
                  <a:srgbClr val="404040"/>
                </a:solidFill>
              </a:rPr>
              <a:t>intersecció</a:t>
            </a:r>
            <a:r>
              <a:rPr lang="ca-ES" dirty="0">
                <a:solidFill>
                  <a:srgbClr val="404040"/>
                </a:solidFill>
              </a:rPr>
              <a:t> anterior, se selecciona el que millor probabilitat té de ser vàlid mitjançant el model d’ANN anomenat </a:t>
            </a:r>
            <a:r>
              <a:rPr lang="ca-ES" i="1" dirty="0" err="1">
                <a:solidFill>
                  <a:srgbClr val="404040"/>
                </a:solidFill>
              </a:rPr>
              <a:t>two_seeds_validation</a:t>
            </a:r>
            <a:r>
              <a:rPr lang="ca-ES" dirty="0">
                <a:solidFill>
                  <a:srgbClr val="404040"/>
                </a:solidFill>
              </a:rPr>
              <a:t>. </a:t>
            </a:r>
          </a:p>
          <a:p>
            <a:pPr marL="571500" lvl="1" indent="-342900">
              <a:buFont typeface="+mj-lt"/>
              <a:buAutoNum type="arabicPeriod" startAt="4"/>
            </a:pPr>
            <a:r>
              <a:rPr lang="ca-ES" dirty="0">
                <a:solidFill>
                  <a:srgbClr val="404040"/>
                </a:solidFill>
              </a:rPr>
              <a:t>En cas que aquesta tingui més del 25% de </a:t>
            </a:r>
            <a:r>
              <a:rPr lang="ca-ES" i="1" dirty="0" err="1">
                <a:solidFill>
                  <a:srgbClr val="404040"/>
                </a:solidFill>
              </a:rPr>
              <a:t>hits</a:t>
            </a:r>
            <a:r>
              <a:rPr lang="ca-ES" dirty="0">
                <a:solidFill>
                  <a:srgbClr val="404040"/>
                </a:solidFill>
              </a:rPr>
              <a:t> ja seleccionats per una </a:t>
            </a:r>
            <a:r>
              <a:rPr lang="ca-ES" dirty="0"/>
              <a:t>altra </a:t>
            </a:r>
            <a:r>
              <a:rPr lang="ca-ES" dirty="0">
                <a:solidFill>
                  <a:srgbClr val="404040"/>
                </a:solidFill>
              </a:rPr>
              <a:t>combinació, es descarta i torna al pas 2.</a:t>
            </a:r>
            <a:endParaRPr lang="ca-ES" i="1" dirty="0">
              <a:solidFill>
                <a:srgbClr val="404040"/>
              </a:solidFill>
            </a:endParaRPr>
          </a:p>
          <a:p>
            <a:pPr marL="571500" lvl="1" indent="-342900">
              <a:buFont typeface="+mj-lt"/>
              <a:buAutoNum type="arabicPeriod" startAt="4"/>
            </a:pPr>
            <a:r>
              <a:rPr lang="ca-ES" dirty="0">
                <a:solidFill>
                  <a:srgbClr val="404040"/>
                </a:solidFill>
              </a:rPr>
              <a:t>A partir del resultat anterior, es realitza de nou una intersecció </a:t>
            </a:r>
            <a:r>
              <a:rPr lang="ca-ES" dirty="0"/>
              <a:t>a l’última </a:t>
            </a:r>
            <a:r>
              <a:rPr lang="ca-ES" dirty="0">
                <a:solidFill>
                  <a:srgbClr val="404040"/>
                </a:solidFill>
              </a:rPr>
              <a:t>estació mitjançant la predicció de la posició utilitzant la projecció d’una línia.</a:t>
            </a:r>
          </a:p>
          <a:p>
            <a:pPr marL="571500" lvl="1" indent="-342900">
              <a:buFont typeface="+mj-lt"/>
              <a:buAutoNum type="arabicPeriod" startAt="4"/>
            </a:pPr>
            <a:r>
              <a:rPr lang="ca-ES" dirty="0">
                <a:solidFill>
                  <a:srgbClr val="404040"/>
                </a:solidFill>
              </a:rPr>
              <a:t>Se selecciona de totes les </a:t>
            </a:r>
            <a:r>
              <a:rPr lang="ca-ES" i="1" dirty="0" err="1">
                <a:solidFill>
                  <a:srgbClr val="404040"/>
                </a:solidFill>
              </a:rPr>
              <a:t>seeds</a:t>
            </a:r>
            <a:r>
              <a:rPr lang="ca-ES" dirty="0">
                <a:solidFill>
                  <a:srgbClr val="404040"/>
                </a:solidFill>
              </a:rPr>
              <a:t> obtingudes per l’anterior procediment, la que millor probabilitat té de ser valida juntament amb el resultat </a:t>
            </a:r>
            <a:r>
              <a:rPr lang="ca-ES" dirty="0"/>
              <a:t>de l'apartat </a:t>
            </a:r>
            <a:r>
              <a:rPr lang="ca-ES" dirty="0">
                <a:solidFill>
                  <a:srgbClr val="404040"/>
                </a:solidFill>
              </a:rPr>
              <a:t>4 i es comprova el mateix que l’apartat 5.</a:t>
            </a:r>
          </a:p>
          <a:p>
            <a:pPr marL="571500" lvl="1" indent="-342900">
              <a:buFont typeface="+mj-lt"/>
              <a:buAutoNum type="arabicPeriod" startAt="4"/>
            </a:pPr>
            <a:r>
              <a:rPr lang="ca-ES" dirty="0">
                <a:solidFill>
                  <a:srgbClr val="404040"/>
                </a:solidFill>
              </a:rPr>
              <a:t>Finalment, si la combinació de les tres </a:t>
            </a:r>
            <a:r>
              <a:rPr lang="ca-ES" i="1" dirty="0" err="1">
                <a:solidFill>
                  <a:srgbClr val="404040"/>
                </a:solidFill>
              </a:rPr>
              <a:t>seeds</a:t>
            </a:r>
            <a:r>
              <a:rPr lang="ca-ES" dirty="0">
                <a:solidFill>
                  <a:srgbClr val="404040"/>
                </a:solidFill>
              </a:rPr>
              <a:t> passa tots els controls, es desa com una </a:t>
            </a:r>
            <a:r>
              <a:rPr lang="ca-ES" i="1" dirty="0" err="1">
                <a:solidFill>
                  <a:srgbClr val="404040"/>
                </a:solidFill>
              </a:rPr>
              <a:t>track</a:t>
            </a:r>
            <a:r>
              <a:rPr lang="ca-ES" dirty="0">
                <a:solidFill>
                  <a:srgbClr val="404040"/>
                </a:solidFill>
              </a:rPr>
              <a:t> valida i tots els </a:t>
            </a:r>
            <a:r>
              <a:rPr lang="ca-ES" i="1" dirty="0" err="1">
                <a:solidFill>
                  <a:srgbClr val="404040"/>
                </a:solidFill>
              </a:rPr>
              <a:t>hits</a:t>
            </a:r>
            <a:r>
              <a:rPr lang="ca-ES" dirty="0">
                <a:solidFill>
                  <a:srgbClr val="404040"/>
                </a:solidFill>
              </a:rPr>
              <a:t> usats es marquen.</a:t>
            </a:r>
            <a:endParaRPr lang="ca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AE981B-EC84-436B-941D-821B1C51E140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E248D1-D08C-450B-947C-08AB474C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8C3241C-FE07-4EA6-AFA4-18A3CF20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34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911353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AFEF8-C9E0-8649-82C4-EF96FB94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rendiment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A48B1-A697-4059-8F74-B70933BE9280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19CA41-A7F1-489D-B9B0-C34DAE05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C8793C4-6EA3-466E-A87A-B75CA678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35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838322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61CC-63A4-5F40-9F9A-2902A73A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Indicadors</a:t>
            </a:r>
            <a:r>
              <a:rPr lang="es-ES" dirty="0"/>
              <a:t> i </a:t>
            </a:r>
            <a:r>
              <a:rPr lang="es-ES" dirty="0" err="1"/>
              <a:t>consideracions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AE689-7D07-4A44-8F33-BFA478EB4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1136" y="2638043"/>
                <a:ext cx="7729728" cy="3614475"/>
              </a:xfrm>
            </p:spPr>
            <p:txBody>
              <a:bodyPr>
                <a:normAutofit/>
              </a:bodyPr>
              <a:lstStyle/>
              <a:p>
                <a:r>
                  <a:rPr lang="ca-ES" dirty="0"/>
                  <a:t>Traces</a:t>
                </a:r>
                <a:r>
                  <a:rPr lang="ca-ES" i="1" dirty="0"/>
                  <a:t> reconstruïdes</a:t>
                </a:r>
                <a:r>
                  <a:rPr lang="ca-ES" dirty="0"/>
                  <a:t>: nombre total de traces que l’algoritme és capaç de reconstruir.</a:t>
                </a:r>
                <a:endParaRPr lang="ca-ES" i="1" dirty="0"/>
              </a:p>
              <a:p>
                <a:r>
                  <a:rPr lang="ca-ES" dirty="0"/>
                  <a:t>Traces</a:t>
                </a:r>
                <a:r>
                  <a:rPr lang="ca-ES" i="1" dirty="0"/>
                  <a:t> </a:t>
                </a:r>
                <a:r>
                  <a:rPr lang="ca-ES" i="1" dirty="0" err="1"/>
                  <a:t>reconstruïbles</a:t>
                </a:r>
                <a:r>
                  <a:rPr lang="ca-ES" dirty="0"/>
                  <a:t>: nombre total de traces que és possible reconstruir.</a:t>
                </a:r>
              </a:p>
              <a:p>
                <a:r>
                  <a:rPr lang="ca-ES" dirty="0"/>
                  <a:t>Eficiència </a:t>
                </a:r>
                <a:r>
                  <a:rPr lang="ca-ES" i="1" dirty="0"/>
                  <a:t>de </a:t>
                </a:r>
                <a:r>
                  <a:rPr lang="ca-ES" i="1" dirty="0" err="1"/>
                  <a:t>Tracking</a:t>
                </a:r>
                <a:r>
                  <a:rPr lang="ca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𝑟𝑒𝑐𝑜𝑛𝑠𝑡𝑟𝑢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ï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 &amp; 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𝑣𝑎𝑙𝑖𝑑𝑒𝑠</m:t>
                        </m:r>
                      </m:num>
                      <m:den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𝑟𝑒𝑐𝑜𝑛𝑠𝑡𝑟𝑢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ï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𝑏𝑙𝑒𝑠</m:t>
                        </m:r>
                      </m:den>
                    </m:f>
                  </m:oMath>
                </a14:m>
                <a:endParaRPr lang="ca-ES" i="1" dirty="0">
                  <a:latin typeface="Cambria Math" panose="02040503050406030204" pitchFamily="18" charset="0"/>
                </a:endParaRPr>
              </a:p>
              <a:p>
                <a:r>
                  <a:rPr lang="ca-ES" i="1" dirty="0" err="1"/>
                  <a:t>Ghost</a:t>
                </a:r>
                <a:r>
                  <a:rPr lang="ca-ES" i="1" dirty="0"/>
                  <a:t> </a:t>
                </a:r>
                <a:r>
                  <a:rPr lang="ca-ES" i="1" dirty="0" err="1"/>
                  <a:t>rate</a:t>
                </a:r>
                <a:r>
                  <a:rPr lang="ca-ES" i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𝑟𝑒𝑐𝑜𝑛𝑠𝑡𝑟𝑢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ï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𝑣𝑎𝑙𝑖𝑑𝑒𝑠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𝑟𝑒𝑐𝑜𝑛𝑠𝑡𝑟𝑢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ï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𝑑𝑒𝑠</m:t>
                        </m:r>
                      </m:den>
                    </m:f>
                  </m:oMath>
                </a14:m>
                <a:r>
                  <a:rPr lang="ca-ES" i="1" dirty="0"/>
                  <a:t> </a:t>
                </a:r>
              </a:p>
              <a:p>
                <a:r>
                  <a:rPr lang="ca-ES" dirty="0"/>
                  <a:t>Perquè una traça reconstruïda sigui valida, ha de coincidir amb un mínim de 70% dels </a:t>
                </a:r>
                <a:r>
                  <a:rPr lang="ca-ES" i="1" dirty="0" err="1"/>
                  <a:t>hits</a:t>
                </a:r>
                <a:r>
                  <a:rPr lang="ca-ES" dirty="0"/>
                  <a:t> amb una </a:t>
                </a:r>
                <a:r>
                  <a:rPr lang="ca-ES" i="1" dirty="0" err="1"/>
                  <a:t>reconstruïble</a:t>
                </a:r>
                <a:r>
                  <a:rPr lang="ca-ES" i="1" dirty="0"/>
                  <a:t>.</a:t>
                </a:r>
              </a:p>
              <a:p>
                <a:r>
                  <a:rPr lang="ca-ES" dirty="0"/>
                  <a:t>Una partícula és </a:t>
                </a:r>
                <a:r>
                  <a:rPr lang="ca-ES" i="1" dirty="0" err="1"/>
                  <a:t>reconstruïble</a:t>
                </a:r>
                <a:r>
                  <a:rPr lang="ca-ES" i="1" dirty="0"/>
                  <a:t> </a:t>
                </a:r>
                <a:r>
                  <a:rPr lang="ca-ES" dirty="0"/>
                  <a:t>si té </a:t>
                </a:r>
                <a:r>
                  <a:rPr lang="ca-ES" i="1" dirty="0" err="1"/>
                  <a:t>hits</a:t>
                </a:r>
                <a:r>
                  <a:rPr lang="ca-ES" dirty="0"/>
                  <a:t> per lo menys en una de les dues capes X i U o V. </a:t>
                </a:r>
                <a:endParaRPr lang="ca-E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AE689-7D07-4A44-8F33-BFA478EB4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1136" y="2638043"/>
                <a:ext cx="7729728" cy="3614475"/>
              </a:xfrm>
              <a:blipFill>
                <a:blip r:embed="rId3"/>
                <a:stretch>
                  <a:fillRect l="-473" t="-1012" r="-946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18979CC-C31F-42F2-A54A-83785EEE1572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A6906-6F25-4E50-B0D9-52D09CEEC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D39B6325-4FFD-42B5-B255-BC3B8663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36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662468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D32E-D0E4-4656-8496-6FF53959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resultats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00616F-49B4-47E4-8D5F-1552505A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25820"/>
              </p:ext>
            </p:extLst>
          </p:nvPr>
        </p:nvGraphicFramePr>
        <p:xfrm>
          <a:off x="800100" y="3086321"/>
          <a:ext cx="10492740" cy="217523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183380">
                  <a:extLst>
                    <a:ext uri="{9D8B030D-6E8A-4147-A177-3AD203B41FA5}">
                      <a16:colId xmlns:a16="http://schemas.microsoft.com/office/drawing/2014/main" val="3088525940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1251980576"/>
                    </a:ext>
                  </a:extLst>
                </a:gridCol>
                <a:gridCol w="1638073">
                  <a:extLst>
                    <a:ext uri="{9D8B030D-6E8A-4147-A177-3AD203B41FA5}">
                      <a16:colId xmlns:a16="http://schemas.microsoft.com/office/drawing/2014/main" val="2908694341"/>
                    </a:ext>
                  </a:extLst>
                </a:gridCol>
                <a:gridCol w="2800542">
                  <a:extLst>
                    <a:ext uri="{9D8B030D-6E8A-4147-A177-3AD203B41FA5}">
                      <a16:colId xmlns:a16="http://schemas.microsoft.com/office/drawing/2014/main" val="1690727829"/>
                    </a:ext>
                  </a:extLst>
                </a:gridCol>
              </a:tblGrid>
              <a:tr h="435047">
                <a:tc>
                  <a:txBody>
                    <a:bodyPr/>
                    <a:lstStyle/>
                    <a:p>
                      <a:endParaRPr lang="ca-E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/>
                        <a:t>Eficiencia</a:t>
                      </a:r>
                      <a:endParaRPr lang="ca-E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/>
                        <a:t>Ghost rate</a:t>
                      </a:r>
                      <a:endParaRPr lang="ca-E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/>
                        <a:t>Reconstrucció de seeds</a:t>
                      </a:r>
                      <a:endParaRPr lang="ca-E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160748665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r>
                        <a:rPr lang="ca-ES" sz="1600" noProof="0" dirty="0"/>
                        <a:t>Actual</a:t>
                      </a:r>
                      <a:endParaRPr lang="ca-E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kern="1200" noProof="0">
                          <a:effectLst/>
                        </a:rPr>
                        <a:t>(67.2 ± 0.1) % </a:t>
                      </a:r>
                      <a:endParaRPr lang="ca-E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(7.9  ± 0.1) %</a:t>
                      </a:r>
                    </a:p>
                  </a:txBody>
                  <a:tcPr marL="160413" marR="120310" marT="80206" marB="802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/>
                        <a:t>-</a:t>
                      </a:r>
                      <a:endParaRPr lang="ca-E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extLst>
                  <a:ext uri="{0D108BD9-81ED-4DB2-BD59-A6C34878D82A}">
                    <a16:rowId xmlns:a16="http://schemas.microsoft.com/office/drawing/2014/main" val="3546973890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r>
                        <a:rPr lang="ca-ES" sz="1600" noProof="0" dirty="0"/>
                        <a:t>Algorisme</a:t>
                      </a:r>
                      <a:endParaRPr lang="ca-E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 dirty="0"/>
                        <a:t>(47.3 ± 2.1) %</a:t>
                      </a:r>
                      <a:endParaRPr lang="ca-E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/>
                        <a:t>(1.1 ± 0.2) %</a:t>
                      </a:r>
                      <a:endParaRPr lang="ca-E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/>
                        <a:t>(86.5 ± 0.1) %</a:t>
                      </a:r>
                      <a:endParaRPr lang="ca-E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extLst>
                  <a:ext uri="{0D108BD9-81ED-4DB2-BD59-A6C34878D82A}">
                    <a16:rowId xmlns:a16="http://schemas.microsoft.com/office/drawing/2014/main" val="3844251402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r>
                        <a:rPr lang="ca-ES" sz="1600" noProof="0" dirty="0"/>
                        <a:t>Algorisme – Traces sense falta de </a:t>
                      </a:r>
                      <a:r>
                        <a:rPr lang="ca-ES" sz="1600" i="1" noProof="0" dirty="0" err="1"/>
                        <a:t>hits</a:t>
                      </a:r>
                      <a:endParaRPr lang="ca-ES" sz="1600" i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 dirty="0"/>
                        <a:t>(74.8 ± 2.8) %</a:t>
                      </a:r>
                      <a:endParaRPr lang="ca-E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 dirty="0"/>
                        <a:t>(0.7 ± 0.2) %</a:t>
                      </a:r>
                      <a:endParaRPr lang="ca-E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 dirty="0"/>
                        <a:t>(96.6 ± 0.1) %</a:t>
                      </a:r>
                      <a:endParaRPr lang="ca-E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extLst>
                  <a:ext uri="{0D108BD9-81ED-4DB2-BD59-A6C34878D82A}">
                    <a16:rowId xmlns:a16="http://schemas.microsoft.com/office/drawing/2014/main" val="3999804338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 dirty="0"/>
                        <a:t>Algorisme – Traces amb màxim un </a:t>
                      </a:r>
                      <a:r>
                        <a:rPr lang="ca-ES" sz="1600" i="1" noProof="0" dirty="0" err="1"/>
                        <a:t>hit</a:t>
                      </a:r>
                      <a:r>
                        <a:rPr lang="ca-ES" sz="1600" noProof="0" dirty="0"/>
                        <a:t> menys</a:t>
                      </a:r>
                      <a:endParaRPr lang="ca-E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/>
                        <a:t>(53.2 ± 2.6) %</a:t>
                      </a:r>
                      <a:endParaRPr lang="ca-ES" sz="1600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 dirty="0"/>
                        <a:t>(1.2 ± 0.2) %</a:t>
                      </a:r>
                      <a:endParaRPr lang="ca-E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600" noProof="0" dirty="0"/>
                        <a:t>(90.4 ± 0.1) % </a:t>
                      </a:r>
                      <a:endParaRPr lang="ca-E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 anchor="ctr"/>
                </a:tc>
                <a:extLst>
                  <a:ext uri="{0D108BD9-81ED-4DB2-BD59-A6C34878D82A}">
                    <a16:rowId xmlns:a16="http://schemas.microsoft.com/office/drawing/2014/main" val="126086575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E190B98-E917-4D2B-B138-99B2A9FD8049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2F1D-67DE-461C-9F02-914609D0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653F189-F1A1-4294-9C2A-798E22862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37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899426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A52338F-AD9B-4A4D-8E78-242EDDD35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5740"/>
            <a:ext cx="5821536" cy="3070860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550A898-EBA6-4ED3-A334-E67B6A12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966" y="205740"/>
            <a:ext cx="5794076" cy="307086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9E450683-31EB-46A6-B531-2F738929D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04867" y="3429000"/>
            <a:ext cx="6182265" cy="3276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8FC844-0D5E-49F8-AF96-0F9C0F483777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9D75D-AC4C-4DE6-AF4D-DAA5D9A95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3794CAE6-5AA1-4C48-B09A-D917D971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38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471036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CB88-BD5C-C548-8CCD-F3E30E69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ca-ES" dirty="0"/>
              <a:t>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9581AE-D7EF-471B-9561-92F5035F9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127633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CEC5A27-F43E-4EEB-AE6A-71E88BA02076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0DF54-89A3-41FC-9C69-8A1296521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D931C2B-4C1E-4DAA-8550-E8EE430E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39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83968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762D8-9854-4015-96A2-32F37E33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Detector LHCb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tore inside of a building&#10;&#10;Description automatically generated">
            <a:extLst>
              <a:ext uri="{FF2B5EF4-FFF2-40B4-BE49-F238E27FC236}">
                <a16:creationId xmlns:a16="http://schemas.microsoft.com/office/drawing/2014/main" id="{AB8B7DFC-7EFE-447B-8EA6-E31050DAB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91" t="17757" b="2962"/>
          <a:stretch/>
        </p:blipFill>
        <p:spPr>
          <a:xfrm>
            <a:off x="5140452" y="1605155"/>
            <a:ext cx="5925312" cy="33329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3BB26B-3B14-40A1-B616-22DCFF6714E9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E7AC6F-616F-4B79-8F75-2AC807A9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70320392-E166-4A5D-8620-909EBF82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4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135787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E8A1-0113-354C-B6AA-3FE6E7EE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ca-ES" dirty="0"/>
              <a:t>Línies</a:t>
            </a:r>
            <a:r>
              <a:rPr lang="es-ES" dirty="0"/>
              <a:t> de </a:t>
            </a:r>
            <a:r>
              <a:rPr lang="es-ES" dirty="0" err="1"/>
              <a:t>futur</a:t>
            </a:r>
            <a:endParaRPr lang="es-E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D1C717D-30E3-491E-9C80-8BED022940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881616"/>
              </p:ext>
            </p:extLst>
          </p:nvPr>
        </p:nvGraphicFramePr>
        <p:xfrm>
          <a:off x="1235676" y="2720339"/>
          <a:ext cx="9991124" cy="302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71F53FA-A3B4-4565-9BCB-7DC2C85D088B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795950-07C4-4742-AD88-8E1243B0B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16F48435-BE3D-4BAB-85DA-95B9DBC2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40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14798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AD4D9-EF35-482E-A401-5F8FA4C9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63323"/>
            <a:ext cx="8991600" cy="1692771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Gràcies per la vostre atenció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3B52E-CD9A-481E-8DEA-66B19E83F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9220" y="5374888"/>
            <a:ext cx="3995955" cy="75828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Alguna pregunta?</a:t>
            </a:r>
          </a:p>
        </p:txBody>
      </p:sp>
    </p:spTree>
    <p:extLst>
      <p:ext uri="{BB962C8B-B14F-4D97-AF65-F5344CB8AC3E}">
        <p14:creationId xmlns:p14="http://schemas.microsoft.com/office/powerpoint/2010/main" val="2560902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5A467-22C1-CE4E-9E03-771FCD36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63323"/>
            <a:ext cx="8991600" cy="1692771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2E8DC-0725-9B48-9F6D-42425B24D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9220" y="5374888"/>
            <a:ext cx="3995955" cy="75828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697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AF50326-6478-45B6-8E6E-02F136CA7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5963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ABEBC-ECDA-4623-A113-5B862300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89" y="2893470"/>
            <a:ext cx="2787467" cy="107106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Pistes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61FC49-3E2D-4969-94A0-B0C49108F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4519" y="640080"/>
            <a:ext cx="6847401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8CC882F2-41B8-4EBD-9DF4-3005A19E5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0008" y="806357"/>
            <a:ext cx="6508844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336DD68-DD56-484B-9656-B61AC136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139" y="1489450"/>
            <a:ext cx="6142121" cy="35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7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s://raw.githubusercontent.com/gabrielcammany/Track_reconstruction/master/images/latex/scifi_structure.jpg?token=AELKCDTCMMQE7URCGXPPQH25EMTSG">
            <a:extLst>
              <a:ext uri="{FF2B5EF4-FFF2-40B4-BE49-F238E27FC236}">
                <a16:creationId xmlns:a16="http://schemas.microsoft.com/office/drawing/2014/main" id="{F01E7B11-C2EF-440A-A6DF-B4FF1E85B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" r="191"/>
          <a:stretch/>
        </p:blipFill>
        <p:spPr bwMode="auto">
          <a:xfrm>
            <a:off x="1143979" y="1731129"/>
            <a:ext cx="6227064" cy="34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035559D-1A05-478A-98E8-50CF669B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ca-ES" sz="1400" dirty="0"/>
              <a:t>Cada estació està formada per 4 capes diferents (X-U-V-X).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ca-ES" sz="1400" dirty="0"/>
              <a:t>Capes X estan orientades verticalment (posició x) i les U-V formen uns +/- 5 graus (posició y).</a:t>
            </a:r>
          </a:p>
          <a:p>
            <a:pPr>
              <a:lnSpc>
                <a:spcPct val="90000"/>
              </a:lnSpc>
            </a:pPr>
            <a:r>
              <a:rPr lang="ca-ES" sz="1400" dirty="0"/>
              <a:t>Cada capa - 12 mòduls, cadascun d’aquests conté 8 matrius fibril·lats amb 6 capes apilades de fibres de 2,5 m de llarg.</a:t>
            </a:r>
          </a:p>
          <a:p>
            <a:pPr>
              <a:lnSpc>
                <a:spcPct val="90000"/>
              </a:lnSpc>
            </a:pPr>
            <a:r>
              <a:rPr lang="ca-ES" sz="1400" dirty="0"/>
              <a:t>Els </a:t>
            </a:r>
            <a:r>
              <a:rPr lang="ca-ES" sz="1400" dirty="0" err="1"/>
              <a:t>Silicon</a:t>
            </a:r>
            <a:r>
              <a:rPr lang="ca-ES" sz="1400" dirty="0"/>
              <a:t> </a:t>
            </a:r>
            <a:r>
              <a:rPr lang="ca-ES" sz="1400" dirty="0" err="1"/>
              <a:t>PhotoMultipliers</a:t>
            </a:r>
            <a:r>
              <a:rPr lang="ca-ES" sz="1400" dirty="0"/>
              <a:t> (</a:t>
            </a:r>
            <a:r>
              <a:rPr lang="ca-ES" sz="1400" dirty="0" err="1"/>
              <a:t>SiPM</a:t>
            </a:r>
            <a:r>
              <a:rPr lang="ca-ES" sz="1400" dirty="0"/>
              <a:t>) es troben a les vores d'aquests mòduls per tal de recollir la llum produïda i transportada per les fibres.</a:t>
            </a:r>
          </a:p>
        </p:txBody>
      </p:sp>
    </p:spTree>
    <p:extLst>
      <p:ext uri="{BB962C8B-B14F-4D97-AF65-F5344CB8AC3E}">
        <p14:creationId xmlns:p14="http://schemas.microsoft.com/office/powerpoint/2010/main" val="1744552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CD240FF-DE8D-564C-8A76-35F0DB5EC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9" r="441"/>
          <a:stretch/>
        </p:blipFill>
        <p:spPr>
          <a:xfrm>
            <a:off x="609262" y="1064126"/>
            <a:ext cx="10973475" cy="472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45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AC19-CD35-4A4E-A67F-7F883388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4879901" cy="1188720"/>
          </a:xfrm>
        </p:spPr>
        <p:txBody>
          <a:bodyPr>
            <a:normAutofit/>
          </a:bodyPr>
          <a:lstStyle/>
          <a:p>
            <a:r>
              <a:rPr lang="en-US" sz="2600"/>
              <a:t>mchits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A80096BF-75CC-4A7C-ACFB-39FBEF8D2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4879900" cy="3101983"/>
          </a:xfrm>
        </p:spPr>
        <p:txBody>
          <a:bodyPr>
            <a:normAutofit/>
          </a:bodyPr>
          <a:lstStyle/>
          <a:p>
            <a:r>
              <a:rPr lang="ca-ES" i="1" dirty="0" err="1"/>
              <a:t>Hits</a:t>
            </a:r>
            <a:r>
              <a:rPr lang="ca-ES" dirty="0"/>
              <a:t> són punts tridimensionals que representen els dipòsits de energia de les partícules en el </a:t>
            </a:r>
            <a:r>
              <a:rPr lang="ca-ES" dirty="0" err="1"/>
              <a:t>sub</a:t>
            </a:r>
            <a:r>
              <a:rPr lang="ca-ES" dirty="0"/>
              <a:t>-detector.</a:t>
            </a:r>
          </a:p>
          <a:p>
            <a:r>
              <a:rPr lang="ca-ES" dirty="0"/>
              <a:t>Punts tri-dimensionals que representen </a:t>
            </a:r>
            <a:r>
              <a:rPr lang="ca-ES" i="1" dirty="0" err="1"/>
              <a:t>hits</a:t>
            </a:r>
            <a:r>
              <a:rPr lang="ca-ES" i="1" dirty="0"/>
              <a:t> </a:t>
            </a:r>
            <a:r>
              <a:rPr lang="ca-ES" dirty="0"/>
              <a:t>de les partícules en els diferents </a:t>
            </a:r>
            <a:r>
              <a:rPr lang="ca-ES" dirty="0" err="1"/>
              <a:t>sub</a:t>
            </a:r>
            <a:r>
              <a:rPr lang="ca-ES" dirty="0"/>
              <a:t>-detectors.</a:t>
            </a:r>
          </a:p>
          <a:p>
            <a:r>
              <a:rPr lang="ca-ES" dirty="0"/>
              <a:t>S’utilitzen per validar el rendiment dels algoritmes de </a:t>
            </a:r>
            <a:r>
              <a:rPr lang="ca-ES" i="1" dirty="0" err="1"/>
              <a:t>pattern</a:t>
            </a:r>
            <a:r>
              <a:rPr lang="ca-ES" i="1" dirty="0"/>
              <a:t> </a:t>
            </a:r>
            <a:r>
              <a:rPr lang="ca-ES" i="1" dirty="0" err="1"/>
              <a:t>recognition</a:t>
            </a:r>
            <a:r>
              <a:rPr lang="ca-ES" i="1" dirty="0"/>
              <a:t>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D39262-9511-4F20-8344-1B9DA688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4F924495-5138-4BB6-B18C-C83EC043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428AFF86-4DDC-4A60-AC4C-48C6DAE5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DE8F210-BC8C-45C1-8FFA-5058219D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39" t="2754" r="10655" b="2495"/>
          <a:stretch/>
        </p:blipFill>
        <p:spPr>
          <a:xfrm>
            <a:off x="7198490" y="709997"/>
            <a:ext cx="3891018" cy="313021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F0E5241-3E69-45AF-93BC-DE5B076B4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4" t="-375" r="145" b="373"/>
          <a:stretch/>
        </p:blipFill>
        <p:spPr>
          <a:xfrm>
            <a:off x="6931438" y="3840207"/>
            <a:ext cx="4425123" cy="18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98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B650F-B86E-4683-ACF9-B60706EF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344740"/>
            <a:ext cx="6410084" cy="41825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D1BC2-3978-42E3-A367-F43B20537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686261"/>
            <a:ext cx="3854945" cy="23900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9C507-3C5B-4622-B52B-318957AA5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4179290"/>
            <a:ext cx="3854945" cy="16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4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C41E-EC1D-4FEA-916F-A5B7BBA4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849624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 err="1"/>
              <a:t>Prhits</a:t>
            </a:r>
            <a:endParaRPr lang="en-US" sz="28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D1AE919-4E89-44E0-8475-B35F26CEA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649" y="2587172"/>
            <a:ext cx="4449499" cy="310198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ca-ES" sz="1800" dirty="0">
                <a:solidFill>
                  <a:schemeClr val="bg1"/>
                </a:solidFill>
              </a:rPr>
              <a:t>Representen una aproximació real de la sortida </a:t>
            </a:r>
            <a:r>
              <a:rPr lang="ca-ES" sz="1800" dirty="0" err="1">
                <a:solidFill>
                  <a:schemeClr val="bg1"/>
                </a:solidFill>
              </a:rPr>
              <a:t>SciFi</a:t>
            </a:r>
            <a:r>
              <a:rPr lang="ca-ES" sz="1800" dirty="0">
                <a:solidFill>
                  <a:schemeClr val="bg1"/>
                </a:solidFill>
              </a:rPr>
              <a:t> en un esdeveniment real.</a:t>
            </a:r>
          </a:p>
          <a:p>
            <a:pPr algn="l"/>
            <a:r>
              <a:rPr lang="ca-ES" sz="1800" dirty="0">
                <a:solidFill>
                  <a:schemeClr val="bg1"/>
                </a:solidFill>
              </a:rPr>
              <a:t>Són les posicions processades obtingudes de l'electrònica de lectura.</a:t>
            </a:r>
          </a:p>
          <a:p>
            <a:pPr algn="l"/>
            <a:r>
              <a:rPr lang="ca-ES" sz="1800" dirty="0">
                <a:solidFill>
                  <a:schemeClr val="bg1"/>
                </a:solidFill>
              </a:rPr>
              <a:t>Només es pot obtenir una vista 2D de cada </a:t>
            </a:r>
            <a:r>
              <a:rPr lang="ca-ES" sz="1800" i="1" dirty="0" err="1">
                <a:solidFill>
                  <a:schemeClr val="bg1"/>
                </a:solidFill>
              </a:rPr>
              <a:t>hit</a:t>
            </a:r>
            <a:r>
              <a:rPr lang="ca-ES" sz="1800" dirty="0">
                <a:solidFill>
                  <a:schemeClr val="bg1"/>
                </a:solidFill>
              </a:rPr>
              <a:t>, ja que no podem determinar la posició </a:t>
            </a:r>
            <a:r>
              <a:rPr lang="ca-ES" sz="1800" i="1" dirty="0">
                <a:solidFill>
                  <a:schemeClr val="bg1"/>
                </a:solidFill>
              </a:rPr>
              <a:t>y</a:t>
            </a:r>
            <a:r>
              <a:rPr lang="ca-ES" sz="1800" dirty="0">
                <a:solidFill>
                  <a:schemeClr val="bg1"/>
                </a:solidFill>
              </a:rPr>
              <a:t> directament de les dades en brut.</a:t>
            </a: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CE22D93-DA4A-4011-9CFB-B255EF1BC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9" r="6080"/>
          <a:stretch/>
        </p:blipFill>
        <p:spPr>
          <a:xfrm>
            <a:off x="6096000" y="642013"/>
            <a:ext cx="6096276" cy="2786987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6F90B1D-418B-497B-A034-57A9A8E35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" r="4970" b="-536"/>
          <a:stretch/>
        </p:blipFill>
        <p:spPr>
          <a:xfrm>
            <a:off x="6096000" y="3584257"/>
            <a:ext cx="6096277" cy="27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39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ED10-C886-484C-B47C-20A2AD3B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61074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 All seed 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FAD7B2-39AE-4F1F-BB8E-6F6CB940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003" y="220995"/>
            <a:ext cx="4297680" cy="416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9DF25-CFC6-497E-ACB2-5741F988A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9" y="575495"/>
            <a:ext cx="5202630" cy="34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5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48FCE8C-AB0F-497D-A55F-62A4B95B7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7" r="2" b="2"/>
          <a:stretch/>
        </p:blipFill>
        <p:spPr>
          <a:xfrm>
            <a:off x="20" y="10"/>
            <a:ext cx="7537684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8D8C857-9447-4941-8520-9A44A926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674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304FEB2-BC93-4FFB-87CD-79F19D0A8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784" y="716425"/>
            <a:ext cx="3374136" cy="4924280"/>
          </a:xfrm>
        </p:spPr>
        <p:txBody>
          <a:bodyPr anchor="ctr">
            <a:normAutofit/>
          </a:bodyPr>
          <a:lstStyle/>
          <a:p>
            <a:r>
              <a:rPr lang="ca-ES" dirty="0"/>
              <a:t>Explicar l'asimetria entre matèria i antimatèria observada a l'Univers. </a:t>
            </a:r>
          </a:p>
          <a:p>
            <a:br>
              <a:rPr lang="ca-ES" dirty="0"/>
            </a:br>
            <a:r>
              <a:rPr lang="ca-ES" dirty="0"/>
              <a:t>Utilitza una sèrie de </a:t>
            </a:r>
            <a:r>
              <a:rPr lang="ca-ES" dirty="0" err="1"/>
              <a:t>subdetectors</a:t>
            </a:r>
            <a:r>
              <a:rPr lang="ca-ES" dirty="0"/>
              <a:t> per detectar les partícules llançades cap endavant per la col·lisió en una direcció de 18 metres de longitud. </a:t>
            </a:r>
          </a:p>
          <a:p>
            <a:br>
              <a:rPr lang="ca-ES" dirty="0"/>
            </a:br>
            <a:r>
              <a:rPr lang="ca-ES" dirty="0"/>
              <a:t>Es realitzarà una actualització que afectarà els </a:t>
            </a:r>
            <a:r>
              <a:rPr lang="ca-ES" dirty="0" err="1"/>
              <a:t>subdetectors</a:t>
            </a:r>
            <a:r>
              <a:rPr lang="ca-ES" dirty="0"/>
              <a:t> i al sistema de </a:t>
            </a:r>
            <a:r>
              <a:rPr lang="ca-ES" dirty="0" err="1"/>
              <a:t>trigger</a:t>
            </a:r>
            <a:r>
              <a:rPr lang="ca-ES" dirty="0"/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D99A67-9C14-4DF2-8422-DCC6E79DC810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053A71-BBDA-4ECE-A8EC-3F8873817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3513B717-C031-4751-B653-CEAADD8E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5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641288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ED10-C886-484C-B47C-20A2AD3B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61074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 Station seed 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FAD7B2-39AE-4F1F-BB8E-6F6CB940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56003" y="225476"/>
            <a:ext cx="4297680" cy="4159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9DF25-CFC6-497E-ACB2-5741F988AA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8319" y="590625"/>
            <a:ext cx="5202630" cy="34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21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ED10-C886-484C-B47C-20A2AD3B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61074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 two seeds 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FAD7B2-39AE-4F1F-BB8E-6F6CB940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56003" y="228527"/>
            <a:ext cx="4297680" cy="4153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9DF25-CFC6-497E-ACB2-5741F988AA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7610" y="590625"/>
            <a:ext cx="5164047" cy="34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63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29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2FDDF-BD80-C34C-8618-D5176F3C5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 err="1"/>
              <a:t>Rendiment</a:t>
            </a:r>
            <a:r>
              <a:rPr lang="en-US" sz="3200" dirty="0"/>
              <a:t> actual</a:t>
            </a: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D20061-9FAD-5D40-B82C-DB96CCB96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620745"/>
              </p:ext>
            </p:extLst>
          </p:nvPr>
        </p:nvGraphicFramePr>
        <p:xfrm>
          <a:off x="6839889" y="640080"/>
          <a:ext cx="4605174" cy="526314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72333">
                  <a:extLst>
                    <a:ext uri="{9D8B030D-6E8A-4147-A177-3AD203B41FA5}">
                      <a16:colId xmlns:a16="http://schemas.microsoft.com/office/drawing/2014/main" val="3088525940"/>
                    </a:ext>
                  </a:extLst>
                </a:gridCol>
                <a:gridCol w="1632841">
                  <a:extLst>
                    <a:ext uri="{9D8B030D-6E8A-4147-A177-3AD203B41FA5}">
                      <a16:colId xmlns:a16="http://schemas.microsoft.com/office/drawing/2014/main" val="1251980576"/>
                    </a:ext>
                  </a:extLst>
                </a:gridCol>
              </a:tblGrid>
              <a:tr h="435047">
                <a:tc>
                  <a:txBody>
                    <a:bodyPr/>
                    <a:lstStyle/>
                    <a:p>
                      <a:r>
                        <a:rPr lang="ca-ES" sz="1600" noProof="0" dirty="0"/>
                        <a:t>Tipus de traça</a:t>
                      </a:r>
                      <a:endParaRPr lang="ca-ES" sz="16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r>
                        <a:rPr lang="es-ES" sz="1600" b="1">
                          <a:solidFill>
                            <a:schemeClr val="bg1"/>
                          </a:solidFill>
                        </a:rPr>
                        <a:t>Actual</a:t>
                      </a:r>
                      <a:endParaRPr lang="es-E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539276213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r>
                        <a:rPr lang="es-ES" sz="1600" dirty="0" err="1"/>
                        <a:t>hasT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effectLst/>
                        </a:rPr>
                        <a:t>(67.2 ± 0.1) % 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3546973890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r>
                        <a:rPr lang="es-ES" sz="1600"/>
                        <a:t>long</a:t>
                      </a:r>
                      <a:endParaRPr lang="es-E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(90.6 ± 0.1) % 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3249862696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long P &gt;5 GeV/c</a:t>
                      </a:r>
                      <a:endParaRPr lang="es-E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(94.8 ± 0.1) % 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2958386131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 err="1">
                          <a:effectLst/>
                        </a:rPr>
                        <a:t>long</a:t>
                      </a:r>
                      <a:r>
                        <a:rPr lang="es-ES" sz="1600" kern="1200" dirty="0">
                          <a:effectLst/>
                        </a:rPr>
                        <a:t> </a:t>
                      </a:r>
                      <a:r>
                        <a:rPr lang="es-ES" sz="1600" kern="1200" dirty="0" err="1">
                          <a:effectLst/>
                        </a:rPr>
                        <a:t>from</a:t>
                      </a:r>
                      <a:r>
                        <a:rPr lang="es-ES" sz="1600" kern="1200" dirty="0">
                          <a:effectLst/>
                        </a:rPr>
                        <a:t> B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(93.4 ± 0.1) % 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2483821465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long from B P &gt;5 GeV/c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(95.4 ± 0.1) % 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597909155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UT + SciFi strange</a:t>
                      </a:r>
                      <a:endParaRPr lang="es-E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(89.7 ± 0.1) %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3222740843"/>
                  </a:ext>
                </a:extLst>
              </a:tr>
              <a:tr h="673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effectLst/>
                        </a:rPr>
                        <a:t>UT + </a:t>
                      </a:r>
                      <a:r>
                        <a:rPr lang="es-ES" sz="1600" kern="1200" dirty="0" err="1">
                          <a:effectLst/>
                        </a:rPr>
                        <a:t>SciFi</a:t>
                      </a:r>
                      <a:r>
                        <a:rPr lang="es-ES" sz="1600" kern="1200" dirty="0">
                          <a:effectLst/>
                        </a:rPr>
                        <a:t> </a:t>
                      </a:r>
                      <a:r>
                        <a:rPr lang="es-ES" sz="1600" kern="1200" dirty="0" err="1">
                          <a:effectLst/>
                        </a:rPr>
                        <a:t>strange</a:t>
                      </a:r>
                      <a:r>
                        <a:rPr lang="es-ES" sz="1600" kern="1200" dirty="0">
                          <a:effectLst/>
                        </a:rPr>
                        <a:t> P &gt;5 </a:t>
                      </a:r>
                      <a:r>
                        <a:rPr lang="es-ES" sz="1600" kern="1200" dirty="0" err="1">
                          <a:effectLst/>
                        </a:rPr>
                        <a:t>GeV</a:t>
                      </a:r>
                      <a:r>
                        <a:rPr lang="es-ES" sz="1600" kern="1200" dirty="0">
                          <a:effectLst/>
                        </a:rPr>
                        <a:t>/c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(95.2 ± 0.1) % 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3476043683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noVELO + UT + SciFi strange</a:t>
                      </a:r>
                      <a:endParaRPr lang="es-E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(89.4 ± 0.1) % 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1800080677"/>
                  </a:ext>
                </a:extLst>
              </a:tr>
              <a:tr h="673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noVELO + UT + SciFi strange P &gt;5 GeV/c </a:t>
                      </a:r>
                      <a:endParaRPr lang="es-E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>
                          <a:effectLst/>
                        </a:rPr>
                        <a:t>(95.0 ± 0.1)% 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1110811414"/>
                  </a:ext>
                </a:extLst>
              </a:tr>
              <a:tr h="435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 err="1">
                          <a:effectLst/>
                        </a:rPr>
                        <a:t>ghost</a:t>
                      </a:r>
                      <a:r>
                        <a:rPr lang="es-ES" sz="1600" kern="1200" dirty="0">
                          <a:effectLst/>
                        </a:rPr>
                        <a:t> </a:t>
                      </a:r>
                      <a:r>
                        <a:rPr lang="es-ES" sz="1600" kern="1200" dirty="0" err="1">
                          <a:effectLst/>
                        </a:rPr>
                        <a:t>rate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effectLst/>
                        </a:rPr>
                        <a:t>(7.9 ± 0.1) % </a:t>
                      </a:r>
                      <a:endParaRPr lang="es-E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0413" marR="120310" marT="80206" marB="80206"/>
                </a:tc>
                <a:extLst>
                  <a:ext uri="{0D108BD9-81ED-4DB2-BD59-A6C34878D82A}">
                    <a16:rowId xmlns:a16="http://schemas.microsoft.com/office/drawing/2014/main" val="63473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89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7249D2-B8CF-4B05-88CC-1BE0C0B7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Sistemes del lhc</a:t>
            </a:r>
            <a:r>
              <a:rPr lang="en-GB" cap="none">
                <a:solidFill>
                  <a:schemeClr val="bg1"/>
                </a:solidFill>
              </a:rPr>
              <a:t>b</a:t>
            </a:r>
            <a:endParaRPr lang="ca-E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FB2C3B-9A79-40D5-BC73-6F5940BC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ca-ES" b="1" dirty="0">
                <a:solidFill>
                  <a:schemeClr val="bg1"/>
                </a:solidFill>
              </a:rPr>
              <a:t>Seguiment </a:t>
            </a:r>
            <a:r>
              <a:rPr lang="ca-ES" dirty="0">
                <a:solidFill>
                  <a:schemeClr val="bg1"/>
                </a:solidFill>
              </a:rPr>
              <a:t>– </a:t>
            </a:r>
            <a:r>
              <a:rPr lang="ca-ES" i="1" dirty="0" err="1">
                <a:solidFill>
                  <a:schemeClr val="bg1"/>
                </a:solidFill>
              </a:rPr>
              <a:t>Tracking</a:t>
            </a:r>
            <a:endParaRPr lang="ca-ES" i="1" dirty="0">
              <a:solidFill>
                <a:schemeClr val="bg1"/>
              </a:solidFill>
            </a:endParaRPr>
          </a:p>
          <a:p>
            <a:pPr lvl="1"/>
            <a:r>
              <a:rPr lang="ca-ES" dirty="0">
                <a:solidFill>
                  <a:schemeClr val="bg1"/>
                </a:solidFill>
              </a:rPr>
              <a:t>VELO + UT + Iman + </a:t>
            </a:r>
            <a:r>
              <a:rPr lang="ca-ES" dirty="0" err="1">
                <a:solidFill>
                  <a:schemeClr val="bg1"/>
                </a:solidFill>
              </a:rPr>
              <a:t>SciFi</a:t>
            </a:r>
            <a:endParaRPr lang="ca-ES" i="1" dirty="0">
              <a:solidFill>
                <a:schemeClr val="bg1"/>
              </a:solidFill>
            </a:endParaRPr>
          </a:p>
          <a:p>
            <a:r>
              <a:rPr lang="ca-ES" b="1" dirty="0">
                <a:solidFill>
                  <a:schemeClr val="bg1"/>
                </a:solidFill>
              </a:rPr>
              <a:t>Identificació</a:t>
            </a:r>
          </a:p>
          <a:p>
            <a:pPr lvl="1"/>
            <a:r>
              <a:rPr lang="ca-ES" dirty="0">
                <a:solidFill>
                  <a:schemeClr val="bg1"/>
                </a:solidFill>
              </a:rPr>
              <a:t>RICH1, 2</a:t>
            </a:r>
          </a:p>
          <a:p>
            <a:pPr lvl="1"/>
            <a:r>
              <a:rPr lang="ca-ES" dirty="0">
                <a:solidFill>
                  <a:schemeClr val="bg1"/>
                </a:solidFill>
              </a:rPr>
              <a:t>ECAL i HCAL</a:t>
            </a:r>
          </a:p>
          <a:p>
            <a:pPr lvl="1"/>
            <a:r>
              <a:rPr lang="ca-ES" spc="10" dirty="0">
                <a:solidFill>
                  <a:schemeClr val="bg1"/>
                </a:solidFill>
              </a:rPr>
              <a:t>M1,2,3,4,5</a:t>
            </a:r>
            <a:endParaRPr lang="ca-ES" dirty="0">
              <a:solidFill>
                <a:schemeClr val="bg1"/>
              </a:solidFill>
            </a:endParaRPr>
          </a:p>
          <a:p>
            <a:r>
              <a:rPr lang="ca-ES" b="1" dirty="0" err="1">
                <a:solidFill>
                  <a:schemeClr val="bg1"/>
                </a:solidFill>
              </a:rPr>
              <a:t>Trigger</a:t>
            </a:r>
            <a:endParaRPr lang="ca-ES" b="1" dirty="0">
              <a:solidFill>
                <a:schemeClr val="bg1"/>
              </a:solidFill>
            </a:endParaRPr>
          </a:p>
          <a:p>
            <a:pPr lvl="1"/>
            <a:r>
              <a:rPr lang="ca-ES" dirty="0">
                <a:solidFill>
                  <a:schemeClr val="bg1"/>
                </a:solidFill>
              </a:rPr>
              <a:t>HLT (</a:t>
            </a:r>
            <a:r>
              <a:rPr lang="ca-ES" dirty="0" err="1">
                <a:solidFill>
                  <a:schemeClr val="bg1"/>
                </a:solidFill>
              </a:rPr>
              <a:t>High</a:t>
            </a:r>
            <a:r>
              <a:rPr lang="ca-ES" dirty="0">
                <a:solidFill>
                  <a:schemeClr val="bg1"/>
                </a:solidFill>
              </a:rPr>
              <a:t> </a:t>
            </a:r>
            <a:r>
              <a:rPr lang="ca-ES" dirty="0" err="1">
                <a:solidFill>
                  <a:schemeClr val="bg1"/>
                </a:solidFill>
              </a:rPr>
              <a:t>level</a:t>
            </a:r>
            <a:r>
              <a:rPr lang="ca-ES" dirty="0">
                <a:solidFill>
                  <a:schemeClr val="bg1"/>
                </a:solidFill>
              </a:rPr>
              <a:t> </a:t>
            </a:r>
            <a:r>
              <a:rPr lang="ca-ES" dirty="0" err="1">
                <a:solidFill>
                  <a:schemeClr val="bg1"/>
                </a:solidFill>
              </a:rPr>
              <a:t>trigger</a:t>
            </a:r>
            <a:r>
              <a:rPr lang="ca-E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26AD7-07BA-41D8-9CFC-98724C1F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090476"/>
            <a:ext cx="6250769" cy="45161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1A3763-1EA1-448A-A284-B5B5E207CD5E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2B61C22-CDCA-49F5-931C-EB3A5FD7D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1E5C0792-A3B7-4C95-9DC9-67320EDF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6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94517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195CC-3541-480F-BB39-F032C8F3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>
            <a:normAutofit/>
          </a:bodyPr>
          <a:lstStyle/>
          <a:p>
            <a:r>
              <a:rPr lang="en-US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Sistema de seguiment de particules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5754E64-3FF2-48D0-93E0-06C14386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ca-ES" sz="1700" dirty="0">
                <a:solidFill>
                  <a:schemeClr val="bg1"/>
                </a:solidFill>
              </a:rPr>
              <a:t>Proporcionar una reconstrucció eficient de les trajectòries de partícules carregades.</a:t>
            </a:r>
          </a:p>
          <a:p>
            <a:r>
              <a:rPr lang="ca-ES" sz="1700" dirty="0">
                <a:solidFill>
                  <a:schemeClr val="bg1"/>
                </a:solidFill>
              </a:rPr>
              <a:t>La seqüència de reconstrucció consta de dues parts.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Pattern recognition.</a:t>
            </a:r>
          </a:p>
          <a:p>
            <a:pPr lvl="1"/>
            <a:r>
              <a:rPr lang="ca-ES" sz="1700" dirty="0">
                <a:solidFill>
                  <a:schemeClr val="bg1"/>
                </a:solidFill>
              </a:rPr>
              <a:t>Validació dels resultats.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9F52A7-7AEB-4777-B705-525EB2EC5747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8D492A-CAC5-4EEB-B928-F0E1DE4F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2B1F36A0-9EDC-44D4-B21A-36ADFB81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7</a:t>
            </a:fld>
            <a:r>
              <a:rPr lang="en-US" dirty="0"/>
              <a:t>/40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64F50F-7A65-4205-A47C-8BF35AC1E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1071987"/>
            <a:ext cx="6407504" cy="47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94C45D-FCB1-4B86-967A-2C9EDB63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045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2C4A34-762E-40DF-A8AF-0D811BC02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161" y="802767"/>
            <a:ext cx="656539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4F1FF5D0-62B5-4C42-9890-393A09C00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1" r="3" b="3"/>
          <a:stretch/>
        </p:blipFill>
        <p:spPr>
          <a:xfrm>
            <a:off x="1113201" y="1122807"/>
            <a:ext cx="5925312" cy="4297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D968F7-B469-4F3A-B2D3-A7697884EC77}"/>
              </a:ext>
            </a:extLst>
          </p:cNvPr>
          <p:cNvSpPr txBox="1">
            <a:spLocks/>
          </p:cNvSpPr>
          <p:nvPr/>
        </p:nvSpPr>
        <p:spPr bwMode="blackWhite">
          <a:xfrm>
            <a:off x="7981870" y="2545296"/>
            <a:ext cx="3720245" cy="1456727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/>
              <a:t>Scintillating Fibre Tracker</a:t>
            </a:r>
            <a:endParaRPr lang="en-GB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A722BD-B37B-4EC2-8690-4DB938C40793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7543A1-D776-44C3-940E-4CD6645F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7219979-CEAA-4D7C-AFE4-EDC0AF65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8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76522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7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492BF-2A42-440F-92C7-1610DA782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6" t="5247" r="3211" b="2288"/>
          <a:stretch/>
        </p:blipFill>
        <p:spPr>
          <a:xfrm>
            <a:off x="7928423" y="556132"/>
            <a:ext cx="3389844" cy="263593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FE0AF-12C4-2049-AB3B-1156A62F4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" t="4553" r="3727" b="5695"/>
          <a:stretch/>
        </p:blipFill>
        <p:spPr>
          <a:xfrm>
            <a:off x="7653031" y="4308096"/>
            <a:ext cx="3940628" cy="1379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840E8-28B5-42E6-9A58-2DB8AE121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0" y="1846039"/>
            <a:ext cx="6456335" cy="351526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B13A91-D7AA-4783-8F7A-A22C4A275E23}"/>
              </a:ext>
            </a:extLst>
          </p:cNvPr>
          <p:cNvSpPr/>
          <p:nvPr/>
        </p:nvSpPr>
        <p:spPr>
          <a:xfrm>
            <a:off x="10081260" y="5981700"/>
            <a:ext cx="2018101" cy="79248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1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82BE0B-5D89-4D33-8113-9571ED32A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48" y="6179689"/>
            <a:ext cx="1127587" cy="401835"/>
          </a:xfrm>
          <a:prstGeom prst="rect">
            <a:avLst/>
          </a:prstGeom>
        </p:spPr>
      </p:pic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BB76A730-16AF-40A2-9D50-81216FF7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622" y="6103620"/>
            <a:ext cx="526298" cy="526298"/>
          </a:xfrm>
        </p:spPr>
        <p:txBody>
          <a:bodyPr/>
          <a:lstStyle/>
          <a:p>
            <a:fld id="{6113E31D-E2AB-40D1-8B51-AFA5AFEF393A}" type="slidenum">
              <a:rPr lang="en-US" smtClean="0"/>
              <a:t>9</a:t>
            </a:fld>
            <a:r>
              <a:rPr lang="en-US" dirty="0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6482119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2252</Words>
  <Application>Microsoft Office PowerPoint</Application>
  <PresentationFormat>Widescreen</PresentationFormat>
  <Paragraphs>285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Math</vt:lpstr>
      <vt:lpstr>Gill Sans MT</vt:lpstr>
      <vt:lpstr>Parcel</vt:lpstr>
      <vt:lpstr>An approach to track reconstruction for the SciFi tracker at LHCb using ANNs and spatial indexing</vt:lpstr>
      <vt:lpstr>CERN i LHC</vt:lpstr>
      <vt:lpstr>PowerPoint Presentation</vt:lpstr>
      <vt:lpstr>Detector LHCb</vt:lpstr>
      <vt:lpstr>PowerPoint Presentation</vt:lpstr>
      <vt:lpstr>Sistemes del lhcb</vt:lpstr>
      <vt:lpstr>Sistema de seguiment de particules</vt:lpstr>
      <vt:lpstr>PowerPoint Presentation</vt:lpstr>
      <vt:lpstr>PowerPoint Presentation</vt:lpstr>
      <vt:lpstr>Dades del scifi</vt:lpstr>
      <vt:lpstr>Monte carlo</vt:lpstr>
      <vt:lpstr>mchits</vt:lpstr>
      <vt:lpstr>algorisme</vt:lpstr>
      <vt:lpstr>conceptes</vt:lpstr>
      <vt:lpstr>R-tree</vt:lpstr>
      <vt:lpstr>Que són?</vt:lpstr>
      <vt:lpstr>operacions</vt:lpstr>
      <vt:lpstr>Xarxes neuronals artificials</vt:lpstr>
      <vt:lpstr>Que són?</vt:lpstr>
      <vt:lpstr>visió general</vt:lpstr>
      <vt:lpstr>visió general</vt:lpstr>
      <vt:lpstr>Omplir hits_index</vt:lpstr>
      <vt:lpstr>Visio general</vt:lpstr>
      <vt:lpstr>Reconstrucció de seeds per estació</vt:lpstr>
      <vt:lpstr>Predicció de l’altura</vt:lpstr>
      <vt:lpstr>Reconstrucció de seeds per estació</vt:lpstr>
      <vt:lpstr>Reconstrucció de seeds per estació</vt:lpstr>
      <vt:lpstr>Reconstrucció de seeds per estació</vt:lpstr>
      <vt:lpstr>Reconstrucció de seeds per estació</vt:lpstr>
      <vt:lpstr>Reconstrucció de seeds per estació</vt:lpstr>
      <vt:lpstr>Reconstrucció de seeds per estació</vt:lpstr>
      <vt:lpstr>visió general</vt:lpstr>
      <vt:lpstr>Unficació de seeds</vt:lpstr>
      <vt:lpstr>Unficació de seeds</vt:lpstr>
      <vt:lpstr>rendiment</vt:lpstr>
      <vt:lpstr>Indicadors i consideracions</vt:lpstr>
      <vt:lpstr>resultats</vt:lpstr>
      <vt:lpstr>PowerPoint Presentation</vt:lpstr>
      <vt:lpstr>conclusions</vt:lpstr>
      <vt:lpstr>Línies de futur</vt:lpstr>
      <vt:lpstr>Gràcies per la vostre atenció</vt:lpstr>
      <vt:lpstr>backup</vt:lpstr>
      <vt:lpstr>Pistes</vt:lpstr>
      <vt:lpstr>PowerPoint Presentation</vt:lpstr>
      <vt:lpstr>PowerPoint Presentation</vt:lpstr>
      <vt:lpstr>mchits</vt:lpstr>
      <vt:lpstr>PowerPoint Presentation</vt:lpstr>
      <vt:lpstr>Prhits</vt:lpstr>
      <vt:lpstr>model All seed validation</vt:lpstr>
      <vt:lpstr>Model Station seed validation</vt:lpstr>
      <vt:lpstr>Model two seeds validation</vt:lpstr>
      <vt:lpstr>Rendiment actual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approach to track reconstruction for the SciFi tracker at LHCb using ANNs and spatial indexing</dc:title>
  <dc:creator>Reprapit</dc:creator>
  <cp:lastModifiedBy>Reprapit</cp:lastModifiedBy>
  <cp:revision>10</cp:revision>
  <dcterms:created xsi:type="dcterms:W3CDTF">2019-07-10T16:20:20Z</dcterms:created>
  <dcterms:modified xsi:type="dcterms:W3CDTF">2019-07-10T22:23:39Z</dcterms:modified>
</cp:coreProperties>
</file>